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8.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9.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0.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1.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3.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4.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15.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6.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7.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18.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9.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20.xml" ContentType="application/vnd.openxmlformats-officedocument.theme+xml"/>
  <Override PartName="/ppt/tags/tag2.xml" ContentType="application/vnd.openxmlformats-officedocument.presentationml.tags+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21.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theme/theme22.xml" ContentType="application/vnd.openxmlformats-officedocument.theme+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theme/theme23.xml" ContentType="application/vnd.openxmlformats-officedocument.theme+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84" r:id="rId5"/>
    <p:sldMasterId id="2147483694" r:id="rId6"/>
    <p:sldMasterId id="2147483705" r:id="rId7"/>
    <p:sldMasterId id="2147483729" r:id="rId8"/>
    <p:sldMasterId id="2147483752" r:id="rId9"/>
    <p:sldMasterId id="2147483783" r:id="rId10"/>
    <p:sldMasterId id="2147483814" r:id="rId11"/>
    <p:sldMasterId id="2147483826" r:id="rId12"/>
    <p:sldMasterId id="2147483837" r:id="rId13"/>
    <p:sldMasterId id="2147483863" r:id="rId14"/>
    <p:sldMasterId id="2147483875" r:id="rId15"/>
    <p:sldMasterId id="2147483895" r:id="rId16"/>
    <p:sldMasterId id="2147483926" r:id="rId17"/>
    <p:sldMasterId id="2147483951" r:id="rId18"/>
    <p:sldMasterId id="2147483965" r:id="rId19"/>
    <p:sldMasterId id="2147483995" r:id="rId20"/>
    <p:sldMasterId id="2147484026" r:id="rId21"/>
    <p:sldMasterId id="2147484056" r:id="rId22"/>
    <p:sldMasterId id="2147484089" r:id="rId23"/>
    <p:sldMasterId id="2147484120" r:id="rId24"/>
    <p:sldMasterId id="2147484143" r:id="rId25"/>
    <p:sldMasterId id="2147484175" r:id="rId26"/>
    <p:sldMasterId id="2147484185" r:id="rId27"/>
  </p:sldMasterIdLst>
  <p:notesMasterIdLst>
    <p:notesMasterId r:id="rId43"/>
  </p:notesMasterIdLst>
  <p:sldIdLst>
    <p:sldId id="281" r:id="rId28"/>
    <p:sldId id="468" r:id="rId29"/>
    <p:sldId id="466" r:id="rId30"/>
    <p:sldId id="469" r:id="rId31"/>
    <p:sldId id="464" r:id="rId32"/>
    <p:sldId id="467" r:id="rId33"/>
    <p:sldId id="470" r:id="rId34"/>
    <p:sldId id="471" r:id="rId35"/>
    <p:sldId id="472" r:id="rId36"/>
    <p:sldId id="473" r:id="rId37"/>
    <p:sldId id="474" r:id="rId38"/>
    <p:sldId id="475" r:id="rId39"/>
    <p:sldId id="476" r:id="rId40"/>
    <p:sldId id="477" r:id="rId41"/>
    <p:sldId id="46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B14630F-94E8-4876-B0D9-47F0192C05E6}">
          <p14:sldIdLst>
            <p14:sldId id="281"/>
            <p14:sldId id="468"/>
            <p14:sldId id="466"/>
          </p14:sldIdLst>
        </p14:section>
        <p14:section name="Jax Cloud UG" id="{36F96A46-FA5B-48D1-A472-55FF4F85D9EE}">
          <p14:sldIdLst>
            <p14:sldId id="469"/>
            <p14:sldId id="464"/>
            <p14:sldId id="467"/>
          </p14:sldIdLst>
        </p14:section>
        <p14:section name="Logistics" id="{83FEF937-3B01-4A87-9186-948B0673855F}">
          <p14:sldIdLst>
            <p14:sldId id="470"/>
            <p14:sldId id="471"/>
            <p14:sldId id="472"/>
            <p14:sldId id="473"/>
            <p14:sldId id="474"/>
            <p14:sldId id="475"/>
            <p14:sldId id="476"/>
            <p14:sldId id="477"/>
          </p14:sldIdLst>
        </p14:section>
        <p14:section name="Outro" id="{13937E06-518F-4997-81DF-318B695219A4}">
          <p14:sldIdLst>
            <p14:sldId id="4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97DED"/>
    <a:srgbClr val="4682B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35" autoAdjust="0"/>
    <p:restoredTop sz="89266" autoAdjust="0"/>
  </p:normalViewPr>
  <p:slideViewPr>
    <p:cSldViewPr snapToGrid="0">
      <p:cViewPr varScale="1">
        <p:scale>
          <a:sx n="80" d="100"/>
          <a:sy n="80" d="100"/>
        </p:scale>
        <p:origin x="40" y="5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slide" Target="slides/slide7.xml"/><Relationship Id="rId42" Type="http://schemas.openxmlformats.org/officeDocument/2006/relationships/slide" Target="slides/slide15.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2.xml"/><Relationship Id="rId41"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9AA87-06AF-2A41-A50A-D39AF59F5BB1}" type="datetimeFigureOut">
              <a:rPr lang="en-US"/>
              <a:t>4/18/2017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897D0-C9D6-AD47-8162-E6529AC89971}" type="slidenum">
              <a:rPr lang="en-US"/>
              <a:t>‹#›</a:t>
            </a:fld>
            <a:endParaRPr lang="en-US"/>
          </a:p>
        </p:txBody>
      </p:sp>
    </p:spTree>
    <p:extLst>
      <p:ext uri="{BB962C8B-B14F-4D97-AF65-F5344CB8AC3E}">
        <p14:creationId xmlns:p14="http://schemas.microsoft.com/office/powerpoint/2010/main" val="2179735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zure.microsoft.com/pricing/free-trial/"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portal.azure.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F897D0-C9D6-AD47-8162-E6529AC89971}" type="slidenum">
              <a:rPr lang="en-US" smtClean="0"/>
              <a:t>1</a:t>
            </a:fld>
            <a:endParaRPr lang="en-US"/>
          </a:p>
        </p:txBody>
      </p:sp>
    </p:spTree>
    <p:extLst>
      <p:ext uri="{BB962C8B-B14F-4D97-AF65-F5344CB8AC3E}">
        <p14:creationId xmlns:p14="http://schemas.microsoft.com/office/powerpoint/2010/main" val="2205659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Modis, we use our insight, knowledge and global resources to make exceptional connections every day. With 70 branch offices located strategically throughout North America, we are positioned perfectly to deliver the industry's top talent to each of our clients. Clients choose Modis as their workforce partner to solve staffing challenges that range from locating hard-to-find niche talent to completing quick-fill demands. </a:t>
            </a:r>
          </a:p>
        </p:txBody>
      </p:sp>
      <p:sp>
        <p:nvSpPr>
          <p:cNvPr id="4" name="Slide Number Placeholder 3"/>
          <p:cNvSpPr>
            <a:spLocks noGrp="1"/>
          </p:cNvSpPr>
          <p:nvPr>
            <p:ph type="sldNum" sz="quarter" idx="10"/>
          </p:nvPr>
        </p:nvSpPr>
        <p:spPr/>
        <p:txBody>
          <a:bodyPr/>
          <a:lstStyle/>
          <a:p>
            <a:fld id="{92F897D0-C9D6-AD47-8162-E6529AC89971}" type="slidenum">
              <a:rPr lang="en-US" smtClean="0"/>
              <a:t>3</a:t>
            </a:fld>
            <a:endParaRPr lang="en-US"/>
          </a:p>
        </p:txBody>
      </p:sp>
    </p:spTree>
    <p:extLst>
      <p:ext uri="{BB962C8B-B14F-4D97-AF65-F5344CB8AC3E}">
        <p14:creationId xmlns:p14="http://schemas.microsoft.com/office/powerpoint/2010/main" val="2265200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you get started</a:t>
            </a:r>
          </a:p>
          <a:p>
            <a:r>
              <a:rPr lang="en-US" sz="1200" b="0" i="0" kern="1200" dirty="0">
                <a:solidFill>
                  <a:schemeClr val="tx1"/>
                </a:solidFill>
                <a:effectLst/>
                <a:latin typeface="+mn-lt"/>
                <a:ea typeface="+mn-ea"/>
                <a:cs typeface="+mn-cs"/>
              </a:rPr>
              <a:t>You will need a valid Azure subscription to go through this tutorial. If you don’t have one, then </a:t>
            </a:r>
            <a:r>
              <a:rPr lang="en-US" sz="1200" b="0" i="0" u="none" strike="noStrike" kern="1200" dirty="0">
                <a:solidFill>
                  <a:schemeClr val="tx1"/>
                </a:solidFill>
                <a:effectLst/>
                <a:latin typeface="+mn-lt"/>
                <a:ea typeface="+mn-ea"/>
                <a:cs typeface="+mn-cs"/>
                <a:hlinkClick r:id="rId3"/>
              </a:rPr>
              <a:t>sign up for a free trial</a:t>
            </a:r>
            <a:r>
              <a:rPr lang="en-US" sz="1200" b="0" i="0" kern="1200" dirty="0">
                <a:solidFill>
                  <a:schemeClr val="tx1"/>
                </a:solidFill>
                <a:effectLst/>
                <a:latin typeface="+mn-lt"/>
                <a:ea typeface="+mn-ea"/>
                <a:cs typeface="+mn-cs"/>
              </a:rPr>
              <a:t> today. Once you have a subscription, you can access the portal at [</a:t>
            </a:r>
            <a:r>
              <a:rPr lang="en-US" sz="1200" b="0" i="0" u="none" strike="noStrike" kern="1200" dirty="0">
                <a:solidFill>
                  <a:schemeClr val="tx1"/>
                </a:solidFill>
                <a:effectLst/>
                <a:latin typeface="+mn-lt"/>
                <a:ea typeface="+mn-ea"/>
                <a:cs typeface="+mn-cs"/>
                <a:hlinkClick r:id="rId4"/>
              </a:rPr>
              <a:t>https://portal.azure.com</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2F897D0-C9D6-AD47-8162-E6529AC89971}" type="slidenum">
              <a:rPr lang="en-US" smtClean="0"/>
              <a:t>14</a:t>
            </a:fld>
            <a:endParaRPr lang="en-US"/>
          </a:p>
        </p:txBody>
      </p:sp>
    </p:spTree>
    <p:extLst>
      <p:ext uri="{BB962C8B-B14F-4D97-AF65-F5344CB8AC3E}">
        <p14:creationId xmlns:p14="http://schemas.microsoft.com/office/powerpoint/2010/main" val="3668586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 Id="rId4" Type="http://schemas.openxmlformats.org/officeDocument/2006/relationships/image" Target="../media/image15.emf"/></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7.xml"/><Relationship Id="rId4" Type="http://schemas.openxmlformats.org/officeDocument/2006/relationships/image" Target="../media/image15.emf"/></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0.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12.xml"/><Relationship Id="rId5" Type="http://schemas.microsoft.com/office/2007/relationships/hdphoto" Target="../media/hdphoto3.wdp"/><Relationship Id="rId4" Type="http://schemas.openxmlformats.org/officeDocument/2006/relationships/image" Target="../media/image36.png"/></Relationships>
</file>

<file path=ppt/slideLayouts/_rels/slideLayout19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12.xml"/><Relationship Id="rId5" Type="http://schemas.microsoft.com/office/2007/relationships/hdphoto" Target="../media/hdphoto3.wdp"/><Relationship Id="rId4" Type="http://schemas.openxmlformats.org/officeDocument/2006/relationships/image" Target="../media/image36.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12.xml"/><Relationship Id="rId4" Type="http://schemas.microsoft.com/office/2007/relationships/hdphoto" Target="../media/hdphoto3.wdp"/></Relationships>
</file>

<file path=ppt/slideLayouts/_rels/slideLayout1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0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2.emf"/><Relationship Id="rId4" Type="http://schemas.openxmlformats.org/officeDocument/2006/relationships/oleObject" Target="../embeddings/oleObject1.bin"/></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3.xml"/><Relationship Id="rId4" Type="http://schemas.openxmlformats.org/officeDocument/2006/relationships/image" Target="../media/image15.emf"/></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3.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3.xml"/><Relationship Id="rId4" Type="http://schemas.openxmlformats.org/officeDocument/2006/relationships/image" Target="../media/image15.emf"/></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6.xml"/><Relationship Id="rId4" Type="http://schemas.openxmlformats.org/officeDocument/2006/relationships/image" Target="../media/image15.emf"/></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6.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6.xml"/><Relationship Id="rId4" Type="http://schemas.openxmlformats.org/officeDocument/2006/relationships/image" Target="../media/image15.emf"/></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7.xml"/><Relationship Id="rId4" Type="http://schemas.openxmlformats.org/officeDocument/2006/relationships/image" Target="../media/image15.emf"/></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7.xml"/><Relationship Id="rId4" Type="http://schemas.openxmlformats.org/officeDocument/2006/relationships/image" Target="../media/image15.emf"/></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8.xml"/><Relationship Id="rId4" Type="http://schemas.openxmlformats.org/officeDocument/2006/relationships/image" Target="../media/image15.emf"/></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8.xml"/><Relationship Id="rId4" Type="http://schemas.openxmlformats.org/officeDocument/2006/relationships/image" Target="../media/image15.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9.xml"/><Relationship Id="rId4" Type="http://schemas.openxmlformats.org/officeDocument/2006/relationships/image" Target="../media/image15.emf"/></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9.xml"/><Relationship Id="rId4" Type="http://schemas.openxmlformats.org/officeDocument/2006/relationships/image" Target="../media/image15.emf"/></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Master" Target="../slideMasters/slideMaster20.xml"/><Relationship Id="rId4" Type="http://schemas.openxmlformats.org/officeDocument/2006/relationships/image" Target="../media/image36.png"/></Relationships>
</file>

<file path=ppt/slideLayouts/_rels/slideLayout39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 Id="rId4" Type="http://schemas.openxmlformats.org/officeDocument/2006/relationships/image" Target="../media/image36.pn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Master" Target="../slideMasters/slideMaster20.xml"/><Relationship Id="rId5" Type="http://schemas.microsoft.com/office/2007/relationships/hdphoto" Target="../media/hdphoto3.wdp"/><Relationship Id="rId4" Type="http://schemas.openxmlformats.org/officeDocument/2006/relationships/image" Target="../media/image3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 Id="rId5" Type="http://schemas.microsoft.com/office/2007/relationships/hdphoto" Target="../media/hdphoto3.wdp"/><Relationship Id="rId4" Type="http://schemas.openxmlformats.org/officeDocument/2006/relationships/image" Target="../media/image36.pn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20.xml"/><Relationship Id="rId4" Type="http://schemas.microsoft.com/office/2007/relationships/hdphoto" Target="../media/hdphoto3.wdp"/></Relationships>
</file>

<file path=ppt/slideLayouts/_rels/slideLayout40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s>
</file>

<file path=ppt/slideLayouts/_rels/slideLayout40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2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42.emf"/><Relationship Id="rId4" Type="http://schemas.openxmlformats.org/officeDocument/2006/relationships/oleObject" Target="../embeddings/oleObject2.bin"/></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22.xml"/><Relationship Id="rId4" Type="http://schemas.openxmlformats.org/officeDocument/2006/relationships/image" Target="../media/image50.png"/></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jpeg"/><Relationship Id="rId1" Type="http://schemas.openxmlformats.org/officeDocument/2006/relationships/slideMaster" Target="../slideMasters/slideMaster22.xml"/><Relationship Id="rId4" Type="http://schemas.openxmlformats.org/officeDocument/2006/relationships/image" Target="../media/image52.png"/></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22.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22.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2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22.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7.jpeg"/><Relationship Id="rId1" Type="http://schemas.openxmlformats.org/officeDocument/2006/relationships/slideMaster" Target="../slideMasters/slideMaster24.xml"/><Relationship Id="rId4" Type="http://schemas.openxmlformats.org/officeDocument/2006/relationships/image" Target="../media/image15.emf"/></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7.jpeg"/><Relationship Id="rId1" Type="http://schemas.openxmlformats.org/officeDocument/2006/relationships/slideMaster" Target="../slideMasters/slideMaster24.xml"/><Relationship Id="rId4" Type="http://schemas.openxmlformats.org/officeDocument/2006/relationships/image" Target="../media/image15.emf"/></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4.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528240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1153685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343072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0681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3213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2126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2038507"/>
          </a:xfrm>
        </p:spPr>
        <p:txBody>
          <a:bodyPr>
            <a:spAutoFit/>
          </a:bodyPr>
          <a:lstStyle>
            <a:lvl1pPr>
              <a:defRPr sz="6471"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4050854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75920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470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36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338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2"/>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7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862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02057569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3"/>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3"/>
            <a:ext cx="3227129" cy="692057"/>
          </a:xfrm>
          <a:prstGeom prst="rect">
            <a:avLst/>
          </a:prstGeom>
        </p:spPr>
      </p:pic>
      <p:sp>
        <p:nvSpPr>
          <p:cNvPr id="2" name="Text Box 3"/>
          <p:cNvSpPr txBox="1">
            <a:spLocks noChangeArrowheads="1"/>
          </p:cNvSpPr>
          <p:nvPr userDrawn="1"/>
        </p:nvSpPr>
        <p:spPr bwMode="blackWhite">
          <a:xfrm>
            <a:off x="269241" y="6171615"/>
            <a:ext cx="11653521"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94" eaLnBrk="0" hangingPunct="0"/>
            <a:r>
              <a:rPr lang="en-US" sz="687" dirty="0">
                <a:gradFill>
                  <a:gsLst>
                    <a:gs pos="0">
                      <a:schemeClr val="tx1"/>
                    </a:gs>
                    <a:gs pos="100000">
                      <a:schemeClr val="tx1"/>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307403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7621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22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9560275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875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0"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29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8"/>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72878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4023450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88189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2519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617046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35279508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112572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22337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593153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873128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816972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924502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36528"/>
            <a:ext cx="5737118" cy="1158793"/>
          </a:xfrm>
          <a:noFill/>
        </p:spPr>
        <p:txBody>
          <a:bodyPr wrap="square" tIns="91440" bIns="91440" anchor="t" anchorCtr="0">
            <a:spAutoFit/>
          </a:bodyPr>
          <a:lstStyle>
            <a:lvl1pPr>
              <a:defRPr sz="7058"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7"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1924126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8"/>
            <a:ext cx="5737056" cy="1158793"/>
          </a:xfrm>
          <a:noFill/>
        </p:spPr>
        <p:txBody>
          <a:bodyPr wrap="square" tIns="91440" bIns="91440" anchor="t" anchorCtr="0">
            <a:spAutoFit/>
          </a:bodyPr>
          <a:lstStyle>
            <a:lvl1pPr>
              <a:defRPr lang="en-US" sz="7058"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1004"/>
            <a:ext cx="6006359" cy="6855991"/>
          </a:xfrm>
          <a:prstGeom prst="rect">
            <a:avLst/>
          </a:prstGeom>
        </p:spPr>
      </p:pic>
    </p:spTree>
    <p:extLst>
      <p:ext uri="{BB962C8B-B14F-4D97-AF65-F5344CB8AC3E}">
        <p14:creationId xmlns:p14="http://schemas.microsoft.com/office/powerpoint/2010/main" val="579734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39273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2080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86010165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6889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222469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4740076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18171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33329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1670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7716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2318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291978435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470746"/>
            <a:ext cx="1421436" cy="303471"/>
          </a:xfrm>
          <a:prstGeom prst="rect">
            <a:avLst/>
          </a:prstGeom>
        </p:spPr>
      </p:pic>
    </p:spTree>
    <p:extLst>
      <p:ext uri="{BB962C8B-B14F-4D97-AF65-F5344CB8AC3E}">
        <p14:creationId xmlns:p14="http://schemas.microsoft.com/office/powerpoint/2010/main" val="32884999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7" name="Rectangle 6"/>
          <p:cNvSpPr/>
          <p:nvPr/>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843840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140020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4"/>
            <a:ext cx="12192000" cy="6878314"/>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6000"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6"/>
            <a:ext cx="4678110" cy="1240184"/>
          </a:xfrm>
          <a:noFill/>
        </p:spPr>
        <p:txBody>
          <a:bodyPr lIns="91440" tIns="45720" rIns="91440" bIns="0" anchor="b">
            <a:noAutofit/>
          </a:bodyPr>
          <a:lstStyle>
            <a:lvl1pPr marL="0" indent="0" algn="l" defTabSz="1088078"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6"/>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38" lvl="0" indent="-122238" defTabSz="914099"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63" lvl="0" indent="-119063" defTabSz="914400"/>
            <a:r>
              <a:rPr lang="en-US" dirty="0"/>
              <a:t>Click to edit Master text styles</a:t>
            </a:r>
          </a:p>
        </p:txBody>
      </p:sp>
    </p:spTree>
    <p:extLst>
      <p:ext uri="{BB962C8B-B14F-4D97-AF65-F5344CB8AC3E}">
        <p14:creationId xmlns:p14="http://schemas.microsoft.com/office/powerpoint/2010/main" val="259700452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Growth Expectation">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4" name="Text Placeholder 5"/>
          <p:cNvSpPr>
            <a:spLocks noGrp="1"/>
          </p:cNvSpPr>
          <p:nvPr>
            <p:ph type="body" sz="quarter" idx="11" hasCustomPrompt="1"/>
          </p:nvPr>
        </p:nvSpPr>
        <p:spPr>
          <a:xfrm>
            <a:off x="353176" y="1733956"/>
            <a:ext cx="3580390" cy="781742"/>
          </a:xfrm>
          <a:prstGeom prst="rect">
            <a:avLst/>
          </a:prstGeom>
          <a:solidFill>
            <a:schemeClr val="tx2"/>
          </a:solidFill>
        </p:spPr>
        <p:txBody>
          <a:bodyPr anchor="ctr"/>
          <a:lstStyle>
            <a:lvl1pPr marL="0" indent="0">
              <a:buNone/>
              <a:defRPr sz="176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fill to a primary color</a:t>
            </a:r>
          </a:p>
        </p:txBody>
      </p:sp>
      <p:sp>
        <p:nvSpPr>
          <p:cNvPr id="5" name="Text Placeholder 5"/>
          <p:cNvSpPr>
            <a:spLocks noGrp="1"/>
          </p:cNvSpPr>
          <p:nvPr>
            <p:ph type="body" sz="quarter" idx="12" hasCustomPrompt="1"/>
          </p:nvPr>
        </p:nvSpPr>
        <p:spPr>
          <a:xfrm>
            <a:off x="353176" y="2569223"/>
            <a:ext cx="3580390" cy="781742"/>
          </a:xfrm>
          <a:prstGeom prst="rect">
            <a:avLst/>
          </a:prstGeom>
          <a:solidFill>
            <a:schemeClr val="tx2"/>
          </a:solidFill>
        </p:spPr>
        <p:txBody>
          <a:bodyPr anchor="ctr"/>
          <a:lstStyle>
            <a:lvl1pPr marL="0" indent="0">
              <a:buNone/>
              <a:defRPr sz="176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fill to a primary color</a:t>
            </a:r>
          </a:p>
        </p:txBody>
      </p:sp>
    </p:spTree>
    <p:extLst>
      <p:ext uri="{BB962C8B-B14F-4D97-AF65-F5344CB8AC3E}">
        <p14:creationId xmlns:p14="http://schemas.microsoft.com/office/powerpoint/2010/main" val="377543921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Tree>
    <p:extLst>
      <p:ext uri="{BB962C8B-B14F-4D97-AF65-F5344CB8AC3E}">
        <p14:creationId xmlns:p14="http://schemas.microsoft.com/office/powerpoint/2010/main" val="52060982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artners">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5" name="Text Placeholder 4"/>
          <p:cNvSpPr>
            <a:spLocks noGrp="1"/>
          </p:cNvSpPr>
          <p:nvPr>
            <p:ph type="body" sz="quarter" idx="11" hasCustomPrompt="1"/>
          </p:nvPr>
        </p:nvSpPr>
        <p:spPr>
          <a:xfrm>
            <a:off x="228776" y="1708515"/>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6" name="Text Placeholder 4"/>
          <p:cNvSpPr>
            <a:spLocks noGrp="1"/>
          </p:cNvSpPr>
          <p:nvPr>
            <p:ph type="body" sz="quarter" idx="12" hasCustomPrompt="1"/>
          </p:nvPr>
        </p:nvSpPr>
        <p:spPr>
          <a:xfrm>
            <a:off x="3152773" y="1708515"/>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7" name="Text Placeholder 4"/>
          <p:cNvSpPr>
            <a:spLocks noGrp="1"/>
          </p:cNvSpPr>
          <p:nvPr>
            <p:ph type="body" sz="quarter" idx="13" hasCustomPrompt="1"/>
          </p:nvPr>
        </p:nvSpPr>
        <p:spPr>
          <a:xfrm>
            <a:off x="6076769" y="1708514"/>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8" name="Text Placeholder 4"/>
          <p:cNvSpPr>
            <a:spLocks noGrp="1"/>
          </p:cNvSpPr>
          <p:nvPr>
            <p:ph type="body" sz="quarter" idx="14" hasCustomPrompt="1"/>
          </p:nvPr>
        </p:nvSpPr>
        <p:spPr>
          <a:xfrm>
            <a:off x="9000765" y="1708514"/>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9" name="Text Placeholder 4"/>
          <p:cNvSpPr>
            <a:spLocks noGrp="1"/>
          </p:cNvSpPr>
          <p:nvPr>
            <p:ph type="body" sz="quarter" idx="15" hasCustomPrompt="1"/>
          </p:nvPr>
        </p:nvSpPr>
        <p:spPr>
          <a:xfrm>
            <a:off x="228776" y="2602324"/>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0" name="Text Placeholder 4"/>
          <p:cNvSpPr>
            <a:spLocks noGrp="1"/>
          </p:cNvSpPr>
          <p:nvPr>
            <p:ph type="body" sz="quarter" idx="16" hasCustomPrompt="1"/>
          </p:nvPr>
        </p:nvSpPr>
        <p:spPr>
          <a:xfrm>
            <a:off x="3152773" y="2602324"/>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1" name="Text Placeholder 4"/>
          <p:cNvSpPr>
            <a:spLocks noGrp="1"/>
          </p:cNvSpPr>
          <p:nvPr>
            <p:ph type="body" sz="quarter" idx="17" hasCustomPrompt="1"/>
          </p:nvPr>
        </p:nvSpPr>
        <p:spPr>
          <a:xfrm>
            <a:off x="6076769" y="2602323"/>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2" name="Text Placeholder 4"/>
          <p:cNvSpPr>
            <a:spLocks noGrp="1"/>
          </p:cNvSpPr>
          <p:nvPr>
            <p:ph type="body" sz="quarter" idx="18" hasCustomPrompt="1"/>
          </p:nvPr>
        </p:nvSpPr>
        <p:spPr>
          <a:xfrm>
            <a:off x="9000765" y="2602323"/>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4" name="Content Placeholder 13"/>
          <p:cNvSpPr>
            <a:spLocks noGrp="1"/>
          </p:cNvSpPr>
          <p:nvPr>
            <p:ph sz="quarter" idx="19" hasCustomPrompt="1"/>
          </p:nvPr>
        </p:nvSpPr>
        <p:spPr>
          <a:xfrm>
            <a:off x="0" y="4937262"/>
            <a:ext cx="12192000" cy="1920738"/>
          </a:xfrm>
          <a:prstGeom prst="rect">
            <a:avLst/>
          </a:prstGeom>
        </p:spPr>
        <p:txBody>
          <a:bodyPr tIns="274320" rIns="457200"/>
          <a:lstStyle>
            <a:lvl1pPr marL="0" indent="0" algn="r">
              <a:buNone/>
              <a:defRPr>
                <a:solidFill>
                  <a:schemeClr val="tx2"/>
                </a:solidFill>
              </a:defRPr>
            </a:lvl1pPr>
          </a:lstStyle>
          <a:p>
            <a:pPr lvl="0"/>
            <a:r>
              <a:rPr lang="en-US" dirty="0"/>
              <a:t>Image</a:t>
            </a:r>
          </a:p>
        </p:txBody>
      </p:sp>
    </p:spTree>
    <p:extLst>
      <p:ext uri="{BB962C8B-B14F-4D97-AF65-F5344CB8AC3E}">
        <p14:creationId xmlns:p14="http://schemas.microsoft.com/office/powerpoint/2010/main" val="223772652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a:lstStyle/>
          <a:p>
            <a:r>
              <a:rPr lang="en-US"/>
              <a:t>Click to edit Master title style</a:t>
            </a:r>
          </a:p>
        </p:txBody>
      </p:sp>
      <p:sp>
        <p:nvSpPr>
          <p:cNvPr id="5" name="Text Placeholder 4"/>
          <p:cNvSpPr>
            <a:spLocks noGrp="1"/>
          </p:cNvSpPr>
          <p:nvPr>
            <p:ph type="body" sz="quarter" idx="11" hasCustomPrompt="1"/>
          </p:nvPr>
        </p:nvSpPr>
        <p:spPr>
          <a:xfrm>
            <a:off x="228776" y="1537187"/>
            <a:ext cx="560613" cy="1058800"/>
          </a:xfrm>
          <a:prstGeom prst="rect">
            <a:avLst/>
          </a:prstGeom>
        </p:spPr>
        <p:txBody>
          <a:bodyPr lIns="0" tIns="0" rIns="0" bIns="0" anchor="t"/>
          <a:lstStyle>
            <a:lvl1pPr marL="0" indent="0">
              <a:buNone/>
              <a:defRPr sz="8627"/>
            </a:lvl1pPr>
          </a:lstStyle>
          <a:p>
            <a:pPr lvl="0"/>
            <a:r>
              <a:rPr lang="en-US" dirty="0"/>
              <a:t>1</a:t>
            </a:r>
          </a:p>
        </p:txBody>
      </p:sp>
      <p:sp>
        <p:nvSpPr>
          <p:cNvPr id="8" name="Text Placeholder 7"/>
          <p:cNvSpPr>
            <a:spLocks noGrp="1"/>
          </p:cNvSpPr>
          <p:nvPr>
            <p:ph type="body" sz="quarter" idx="12" hasCustomPrompt="1"/>
          </p:nvPr>
        </p:nvSpPr>
        <p:spPr>
          <a:xfrm>
            <a:off x="896425" y="1537837"/>
            <a:ext cx="2930500" cy="1058151"/>
          </a:xfrm>
          <a:prstGeom prst="rect">
            <a:avLst/>
          </a:prstGeom>
        </p:spPr>
        <p:txBody>
          <a:bodyPr tIns="91440">
            <a:noAutofit/>
          </a:bodyPr>
          <a:lstStyle>
            <a:lvl1pPr marL="0" indent="0">
              <a:buNone/>
              <a:defRPr sz="1961" baseline="0"/>
            </a:lvl1pPr>
          </a:lstStyle>
          <a:p>
            <a:pPr lvl="0"/>
            <a:r>
              <a:rPr lang="en-US" dirty="0"/>
              <a:t>Takes up a proportional area of the slide based on number of similar items </a:t>
            </a:r>
          </a:p>
        </p:txBody>
      </p:sp>
      <p:sp>
        <p:nvSpPr>
          <p:cNvPr id="9" name="Text Placeholder 5"/>
          <p:cNvSpPr>
            <a:spLocks noGrp="1"/>
          </p:cNvSpPr>
          <p:nvPr>
            <p:ph type="body" sz="quarter" idx="13" hasCustomPrompt="1"/>
          </p:nvPr>
        </p:nvSpPr>
        <p:spPr>
          <a:xfrm>
            <a:off x="228088" y="2834786"/>
            <a:ext cx="2294848" cy="1150161"/>
          </a:xfrm>
          <a:prstGeom prst="rect">
            <a:avLst/>
          </a:prstGeom>
          <a:solidFill>
            <a:schemeClr val="bg1"/>
          </a:solidFill>
        </p:spPr>
        <p:txBody>
          <a:bodyPr lIns="182880" anchor="ctr"/>
          <a:lstStyle>
            <a:lvl1pPr marL="0" indent="0">
              <a:buNone/>
              <a:defRPr sz="2745"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Fill with primary color</a:t>
            </a:r>
          </a:p>
        </p:txBody>
      </p:sp>
      <p:sp>
        <p:nvSpPr>
          <p:cNvPr id="10" name="Text Placeholder 5"/>
          <p:cNvSpPr>
            <a:spLocks noGrp="1"/>
          </p:cNvSpPr>
          <p:nvPr>
            <p:ph type="body" sz="quarter" idx="14" hasCustomPrompt="1"/>
          </p:nvPr>
        </p:nvSpPr>
        <p:spPr>
          <a:xfrm>
            <a:off x="228087" y="4085878"/>
            <a:ext cx="2294848" cy="1150161"/>
          </a:xfrm>
          <a:prstGeom prst="rect">
            <a:avLst/>
          </a:prstGeom>
          <a:solidFill>
            <a:schemeClr val="bg1"/>
          </a:solidFill>
        </p:spPr>
        <p:txBody>
          <a:bodyPr lIns="182880" anchor="ctr"/>
          <a:lstStyle>
            <a:lvl1pPr marL="336082" indent="-336082">
              <a:buNone/>
              <a:defRPr lang="en-US" sz="2745" dirty="0" smtClean="0">
                <a:solidFill>
                  <a:schemeClr val="tx1"/>
                </a:solidFill>
              </a:defRPr>
            </a:lvl1pPr>
          </a:lstStyle>
          <a:p>
            <a:pPr marL="0" lvl="0" indent="0"/>
            <a:r>
              <a:rPr lang="en-US" dirty="0"/>
              <a:t>Fill with primary color</a:t>
            </a:r>
          </a:p>
        </p:txBody>
      </p:sp>
      <p:sp>
        <p:nvSpPr>
          <p:cNvPr id="11" name="Text Placeholder 5"/>
          <p:cNvSpPr>
            <a:spLocks noGrp="1"/>
          </p:cNvSpPr>
          <p:nvPr>
            <p:ph type="body" sz="quarter" idx="15" hasCustomPrompt="1"/>
          </p:nvPr>
        </p:nvSpPr>
        <p:spPr>
          <a:xfrm>
            <a:off x="228087" y="5336667"/>
            <a:ext cx="2294848" cy="1150161"/>
          </a:xfrm>
          <a:prstGeom prst="rect">
            <a:avLst/>
          </a:prstGeom>
          <a:solidFill>
            <a:schemeClr val="bg1"/>
          </a:solidFill>
        </p:spPr>
        <p:txBody>
          <a:bodyPr lIns="182880" anchor="ctr"/>
          <a:lstStyle>
            <a:lvl1pPr marL="336082" indent="-336082">
              <a:buNone/>
              <a:defRPr lang="en-US" sz="2745" dirty="0" smtClean="0">
                <a:solidFill>
                  <a:schemeClr val="tx1"/>
                </a:solidFill>
              </a:defRPr>
            </a:lvl1pPr>
          </a:lstStyle>
          <a:p>
            <a:pPr marL="0" lvl="0" indent="0"/>
            <a:r>
              <a:rPr lang="en-US" dirty="0"/>
              <a:t>Fill with primary color</a:t>
            </a:r>
          </a:p>
        </p:txBody>
      </p:sp>
      <p:sp>
        <p:nvSpPr>
          <p:cNvPr id="12" name="Text Placeholder 5"/>
          <p:cNvSpPr>
            <a:spLocks noGrp="1"/>
          </p:cNvSpPr>
          <p:nvPr>
            <p:ph type="body" sz="quarter" idx="16"/>
          </p:nvPr>
        </p:nvSpPr>
        <p:spPr>
          <a:xfrm>
            <a:off x="2620072" y="2834786"/>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
        <p:nvSpPr>
          <p:cNvPr id="13" name="Text Placeholder 5"/>
          <p:cNvSpPr>
            <a:spLocks noGrp="1"/>
          </p:cNvSpPr>
          <p:nvPr>
            <p:ph type="body" sz="quarter" idx="17"/>
          </p:nvPr>
        </p:nvSpPr>
        <p:spPr>
          <a:xfrm>
            <a:off x="2620071" y="4085878"/>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
        <p:nvSpPr>
          <p:cNvPr id="14" name="Text Placeholder 5"/>
          <p:cNvSpPr>
            <a:spLocks noGrp="1"/>
          </p:cNvSpPr>
          <p:nvPr>
            <p:ph type="body" sz="quarter" idx="18"/>
          </p:nvPr>
        </p:nvSpPr>
        <p:spPr>
          <a:xfrm>
            <a:off x="2620071" y="5336667"/>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Tree>
    <p:extLst>
      <p:ext uri="{BB962C8B-B14F-4D97-AF65-F5344CB8AC3E}">
        <p14:creationId xmlns:p14="http://schemas.microsoft.com/office/powerpoint/2010/main" val="292409770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lvl1pPr>
          </a:lstStyle>
          <a:p>
            <a:r>
              <a:rPr lang="en-US" dirty="0"/>
              <a:t>Click to edit Master title style</a:t>
            </a:r>
          </a:p>
        </p:txBody>
      </p:sp>
      <p:sp>
        <p:nvSpPr>
          <p:cNvPr id="4"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6" name="Text Placeholder 5"/>
          <p:cNvSpPr>
            <a:spLocks noGrp="1"/>
          </p:cNvSpPr>
          <p:nvPr>
            <p:ph type="body" sz="quarter" idx="11" hasCustomPrompt="1"/>
          </p:nvPr>
        </p:nvSpPr>
        <p:spPr>
          <a:xfrm>
            <a:off x="353176" y="1733957"/>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41429" y="1733957"/>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8" name="Text Placeholder 5"/>
          <p:cNvSpPr>
            <a:spLocks noGrp="1"/>
          </p:cNvSpPr>
          <p:nvPr>
            <p:ph type="body" sz="quarter" idx="13" hasCustomPrompt="1"/>
          </p:nvPr>
        </p:nvSpPr>
        <p:spPr>
          <a:xfrm>
            <a:off x="353176" y="4040452"/>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9" name="Text Placeholder 5"/>
          <p:cNvSpPr>
            <a:spLocks noGrp="1"/>
          </p:cNvSpPr>
          <p:nvPr>
            <p:ph type="body" sz="quarter" idx="14" hasCustomPrompt="1"/>
          </p:nvPr>
        </p:nvSpPr>
        <p:spPr>
          <a:xfrm>
            <a:off x="2641428" y="4040452"/>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323755" y="1751874"/>
            <a:ext cx="6486121" cy="364406"/>
          </a:xfrm>
          <a:prstGeom prst="rect">
            <a:avLst/>
          </a:prstGeom>
          <a:noFill/>
        </p:spPr>
        <p:txBody>
          <a:bodyPr/>
          <a:lstStyle>
            <a:lvl1pPr marL="0" indent="0">
              <a:buNone/>
              <a:defRPr sz="274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323755" y="2150233"/>
            <a:ext cx="6486121" cy="364406"/>
          </a:xfrm>
          <a:prstGeom prst="rect">
            <a:avLst/>
          </a:prstGeom>
          <a:noFill/>
        </p:spPr>
        <p:txBody>
          <a:bodyPr/>
          <a:lstStyle>
            <a:lvl1pPr marL="0" indent="0">
              <a:buNone/>
              <a:defRPr sz="1568"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a:t>
            </a:r>
            <a:r>
              <a:rPr lang="en-US" dirty="0" err="1"/>
              <a:t>subheader</a:t>
            </a:r>
            <a:r>
              <a:rPr lang="en-US" dirty="0"/>
              <a:t> (change to primary color)</a:t>
            </a:r>
          </a:p>
        </p:txBody>
      </p:sp>
      <p:sp>
        <p:nvSpPr>
          <p:cNvPr id="15" name="Text Placeholder 5"/>
          <p:cNvSpPr>
            <a:spLocks noGrp="1"/>
          </p:cNvSpPr>
          <p:nvPr>
            <p:ph type="body" sz="quarter" idx="17" hasCustomPrompt="1"/>
          </p:nvPr>
        </p:nvSpPr>
        <p:spPr>
          <a:xfrm>
            <a:off x="5323755" y="2566728"/>
            <a:ext cx="6486121" cy="364406"/>
          </a:xfrm>
          <a:prstGeom prst="rect">
            <a:avLst/>
          </a:prstGeom>
          <a:noFill/>
        </p:spPr>
        <p:txBody>
          <a:bodyPr/>
          <a:lstStyle>
            <a:lvl1pPr marL="0" indent="0">
              <a:buNone/>
              <a:defRPr sz="1372"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body copy</a:t>
            </a:r>
          </a:p>
        </p:txBody>
      </p:sp>
      <p:sp>
        <p:nvSpPr>
          <p:cNvPr id="17" name="Content Placeholder 16"/>
          <p:cNvSpPr>
            <a:spLocks noGrp="1"/>
          </p:cNvSpPr>
          <p:nvPr>
            <p:ph sz="quarter" idx="18" hasCustomPrompt="1"/>
          </p:nvPr>
        </p:nvSpPr>
        <p:spPr>
          <a:xfrm>
            <a:off x="5324079" y="2983223"/>
            <a:ext cx="6485073" cy="3345563"/>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261979399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Why Microsoft - light blue">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solidFill>
                  <a:schemeClr val="bg1"/>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529" baseline="0">
                <a:solidFill>
                  <a:schemeClr val="accent1"/>
                </a:solidFill>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a:t>
            </a:r>
          </a:p>
        </p:txBody>
      </p:sp>
      <p:sp>
        <p:nvSpPr>
          <p:cNvPr id="17" name="Text Placeholder 10"/>
          <p:cNvSpPr>
            <a:spLocks noGrp="1"/>
          </p:cNvSpPr>
          <p:nvPr>
            <p:ph type="body" sz="quarter" idx="11"/>
          </p:nvPr>
        </p:nvSpPr>
        <p:spPr>
          <a:xfrm>
            <a:off x="228776" y="1843691"/>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18" name="Text Placeholder 10"/>
          <p:cNvSpPr>
            <a:spLocks noGrp="1"/>
          </p:cNvSpPr>
          <p:nvPr>
            <p:ph type="body" sz="quarter" idx="12"/>
          </p:nvPr>
        </p:nvSpPr>
        <p:spPr>
          <a:xfrm>
            <a:off x="4068957" y="1843691"/>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19" name="Text Placeholder 10"/>
          <p:cNvSpPr>
            <a:spLocks noGrp="1"/>
          </p:cNvSpPr>
          <p:nvPr>
            <p:ph type="body" sz="quarter" idx="13"/>
          </p:nvPr>
        </p:nvSpPr>
        <p:spPr>
          <a:xfrm>
            <a:off x="7914687" y="1842966"/>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0" name="Text Placeholder 10"/>
          <p:cNvSpPr>
            <a:spLocks noGrp="1"/>
          </p:cNvSpPr>
          <p:nvPr>
            <p:ph type="body" sz="quarter" idx="14"/>
          </p:nvPr>
        </p:nvSpPr>
        <p:spPr>
          <a:xfrm>
            <a:off x="228776" y="2468416"/>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1" name="Text Placeholder 10"/>
          <p:cNvSpPr>
            <a:spLocks noGrp="1"/>
          </p:cNvSpPr>
          <p:nvPr>
            <p:ph type="body" sz="quarter" idx="15"/>
          </p:nvPr>
        </p:nvSpPr>
        <p:spPr>
          <a:xfrm>
            <a:off x="4068957" y="2468416"/>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2" name="Text Placeholder 10"/>
          <p:cNvSpPr>
            <a:spLocks noGrp="1"/>
          </p:cNvSpPr>
          <p:nvPr>
            <p:ph type="body" sz="quarter" idx="16"/>
          </p:nvPr>
        </p:nvSpPr>
        <p:spPr>
          <a:xfrm>
            <a:off x="7914687" y="2467691"/>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Tree>
    <p:extLst>
      <p:ext uri="{BB962C8B-B14F-4D97-AF65-F5344CB8AC3E}">
        <p14:creationId xmlns:p14="http://schemas.microsoft.com/office/powerpoint/2010/main" val="150586465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Chart 2">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lvl1pPr>
          </a:lstStyle>
          <a:p>
            <a:r>
              <a:rPr lang="en-US" dirty="0"/>
              <a:t>Click to edit Master title style</a:t>
            </a:r>
          </a:p>
        </p:txBody>
      </p:sp>
      <p:sp>
        <p:nvSpPr>
          <p:cNvPr id="6" name="Text Placeholder 5"/>
          <p:cNvSpPr>
            <a:spLocks noGrp="1"/>
          </p:cNvSpPr>
          <p:nvPr>
            <p:ph type="body" sz="quarter" idx="11" hasCustomPrompt="1"/>
          </p:nvPr>
        </p:nvSpPr>
        <p:spPr>
          <a:xfrm>
            <a:off x="353176" y="1733957"/>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41429" y="1733957"/>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323755" y="1751874"/>
            <a:ext cx="6486121" cy="364406"/>
          </a:xfrm>
          <a:prstGeom prst="rect">
            <a:avLst/>
          </a:prstGeom>
          <a:noFill/>
        </p:spPr>
        <p:txBody>
          <a:bodyPr/>
          <a:lstStyle>
            <a:lvl1pPr marL="0" indent="0">
              <a:buNone/>
              <a:defRPr sz="274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323755" y="2150233"/>
            <a:ext cx="6486121" cy="364406"/>
          </a:xfrm>
          <a:prstGeom prst="rect">
            <a:avLst/>
          </a:prstGeom>
          <a:noFill/>
        </p:spPr>
        <p:txBody>
          <a:bodyPr/>
          <a:lstStyle>
            <a:lvl1pPr marL="0" indent="0">
              <a:buNone/>
              <a:defRPr sz="1568"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a:t>
            </a:r>
            <a:r>
              <a:rPr lang="en-US" dirty="0" err="1"/>
              <a:t>subheader</a:t>
            </a:r>
            <a:r>
              <a:rPr lang="en-US" dirty="0"/>
              <a:t> (change to primary color)</a:t>
            </a:r>
          </a:p>
        </p:txBody>
      </p:sp>
      <p:sp>
        <p:nvSpPr>
          <p:cNvPr id="17" name="Content Placeholder 16"/>
          <p:cNvSpPr>
            <a:spLocks noGrp="1"/>
          </p:cNvSpPr>
          <p:nvPr>
            <p:ph sz="quarter" idx="18" hasCustomPrompt="1"/>
          </p:nvPr>
        </p:nvSpPr>
        <p:spPr>
          <a:xfrm>
            <a:off x="5324079" y="2548593"/>
            <a:ext cx="6485073" cy="3780192"/>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147644275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4674617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60234833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40896"/>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40896"/>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103935894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64389205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5" name="TextBox 4"/>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63195969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2558099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9006730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28217769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763434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82370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877903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956781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401616467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199670745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sumer Walk-in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2240757"/>
            <a:ext cx="12191377" cy="4617243"/>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r="16884" b="16667"/>
          <a:stretch/>
        </p:blipFill>
        <p:spPr>
          <a:xfrm>
            <a:off x="0" y="0"/>
            <a:ext cx="12192000" cy="224138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062089" y="712004"/>
            <a:ext cx="5307617" cy="1129164"/>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488092" y="477196"/>
            <a:ext cx="1254995" cy="267546"/>
          </a:xfrm>
          <a:prstGeom prst="rect">
            <a:avLst/>
          </a:prstGeom>
        </p:spPr>
      </p:pic>
    </p:spTree>
    <p:extLst>
      <p:ext uri="{BB962C8B-B14F-4D97-AF65-F5344CB8AC3E}">
        <p14:creationId xmlns:p14="http://schemas.microsoft.com/office/powerpoint/2010/main" val="45204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2075153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463119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848658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239929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380198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84519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954347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192806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158504006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709275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40051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5" y="1187621"/>
            <a:ext cx="986067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165665" y="3878541"/>
            <a:ext cx="986067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82024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36813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3295626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1300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0941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6280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3658681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1833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03686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909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2951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442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823354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30075031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4421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3" y="4836014"/>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54133168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37701532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8000" b="0" i="0">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152148445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34550130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92106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60772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50961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47404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2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80000"/>
            </a:srgbClr>
          </a:solidFill>
        </p:spPr>
        <p:txBody>
          <a:bodyPr lIns="365760" tIns="137160" rIns="137160" bIns="1097280" anchor="b" anchorCtr="0">
            <a:noAutofit/>
          </a:bodyPr>
          <a:lstStyle>
            <a:lvl1pPr>
              <a:defRPr sz="5998" spc="-100" baseline="0">
                <a:solidFill>
                  <a:schemeClr val="tx2"/>
                </a:solidFill>
              </a:defRPr>
            </a:lvl1pPr>
          </a:lstStyle>
          <a:p>
            <a:r>
              <a:rPr lang="en-US" dirty="0"/>
              <a:t> </a:t>
            </a:r>
          </a:p>
        </p:txBody>
      </p:sp>
      <p:sp>
        <p:nvSpPr>
          <p:cNvPr id="5" name="Picture Placeholder 4"/>
          <p:cNvSpPr>
            <a:spLocks noGrp="1"/>
          </p:cNvSpPr>
          <p:nvPr>
            <p:ph type="pic" sz="quarter" idx="10" hasCustomPrompt="1"/>
          </p:nvPr>
        </p:nvSpPr>
        <p:spPr>
          <a:xfrm>
            <a:off x="0" y="-20313"/>
            <a:ext cx="12192000" cy="1813766"/>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66911213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138089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270669"/>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700055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a:endParaRPr lang="en-US" sz="2000" dirty="0"/>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94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5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18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7419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90416566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5709009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a:defRPr/>
            </a:pPr>
            <a:endParaRPr lang="en-US" dirty="0">
              <a:solidFill>
                <a:srgbClr val="505050"/>
              </a:solidFill>
            </a:endParaRPr>
          </a:p>
        </p:txBody>
      </p:sp>
    </p:spTree>
    <p:extLst>
      <p:ext uri="{BB962C8B-B14F-4D97-AF65-F5344CB8AC3E}">
        <p14:creationId xmlns:p14="http://schemas.microsoft.com/office/powerpoint/2010/main" val="298451019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a:defRPr/>
            </a:pPr>
            <a:endParaRPr lang="en-US" dirty="0">
              <a:solidFill>
                <a:srgbClr val="505050"/>
              </a:solidFill>
            </a:endParaRPr>
          </a:p>
        </p:txBody>
      </p:sp>
    </p:spTree>
    <p:extLst>
      <p:ext uri="{BB962C8B-B14F-4D97-AF65-F5344CB8AC3E}">
        <p14:creationId xmlns:p14="http://schemas.microsoft.com/office/powerpoint/2010/main" val="360938316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36334294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2021" t="24750" r="8747"/>
          <a:stretch/>
        </p:blipFill>
        <p:spPr>
          <a:xfrm>
            <a:off x="-6284" y="-5"/>
            <a:ext cx="12198284" cy="6858005"/>
          </a:xfrm>
          <a:prstGeom prst="rect">
            <a:avLst/>
          </a:prstGeom>
        </p:spPr>
      </p:pic>
      <p:pic>
        <p:nvPicPr>
          <p:cNvPr id="8" name="Picture 7"/>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284" y="-1"/>
            <a:ext cx="12198284" cy="6858005"/>
          </a:xfrm>
          <a:prstGeom prst="rect">
            <a:avLst/>
          </a:prstGeom>
        </p:spPr>
      </p:pic>
    </p:spTree>
    <p:extLst>
      <p:ext uri="{BB962C8B-B14F-4D97-AF65-F5344CB8AC3E}">
        <p14:creationId xmlns:p14="http://schemas.microsoft.com/office/powerpoint/2010/main" val="61499074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2021" t="24750" r="8747"/>
          <a:stretch/>
        </p:blipFill>
        <p:spPr>
          <a:xfrm>
            <a:off x="-6284" y="-5"/>
            <a:ext cx="12198284" cy="6858005"/>
          </a:xfrm>
          <a:prstGeom prst="rect">
            <a:avLst/>
          </a:prstGeom>
        </p:spPr>
      </p:pic>
      <p:grpSp>
        <p:nvGrpSpPr>
          <p:cNvPr id="4" name="Group 3"/>
          <p:cNvGrpSpPr/>
          <p:nvPr userDrawn="1"/>
        </p:nvGrpSpPr>
        <p:grpSpPr>
          <a:xfrm>
            <a:off x="-6284" y="-1"/>
            <a:ext cx="12198284" cy="6858005"/>
            <a:chOff x="-6411" y="-1"/>
            <a:chExt cx="12442885" cy="6994530"/>
          </a:xfrm>
        </p:grpSpPr>
        <p:pic>
          <p:nvPicPr>
            <p:cNvPr id="8" name="Picture 7"/>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a:endParaRPr lang="en-US" sz="2000" dirty="0"/>
            </a:p>
          </p:txBody>
        </p:sp>
      </p:grpSp>
    </p:spTree>
    <p:extLst>
      <p:ext uri="{BB962C8B-B14F-4D97-AF65-F5344CB8AC3E}">
        <p14:creationId xmlns:p14="http://schemas.microsoft.com/office/powerpoint/2010/main" val="105640611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6099" b="9468"/>
          <a:stretch/>
        </p:blipFill>
        <p:spPr>
          <a:xfrm>
            <a:off x="0" y="0"/>
            <a:ext cx="12192000" cy="6858000"/>
          </a:xfrm>
          <a:prstGeom prst="rect">
            <a:avLst/>
          </a:prstGeom>
        </p:spPr>
      </p:pic>
      <p:sp>
        <p:nvSpPr>
          <p:cNvPr id="10" name="Rectangle 9"/>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spTree>
    <p:extLst>
      <p:ext uri="{BB962C8B-B14F-4D97-AF65-F5344CB8AC3E}">
        <p14:creationId xmlns:p14="http://schemas.microsoft.com/office/powerpoint/2010/main" val="331086196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4" name="Rectangle 3"/>
          <p:cNvSpPr/>
          <p:nvPr userDrawn="1"/>
        </p:nvSpPr>
        <p:spPr>
          <a:xfrm>
            <a:off x="1" y="-1"/>
            <a:ext cx="6858001" cy="6858001"/>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spTree>
    <p:extLst>
      <p:ext uri="{BB962C8B-B14F-4D97-AF65-F5344CB8AC3E}">
        <p14:creationId xmlns:p14="http://schemas.microsoft.com/office/powerpoint/2010/main" val="303640176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176739684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314123232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105673670"/>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06095" y="51956"/>
            <a:ext cx="9056915" cy="339682"/>
          </a:xfrm>
        </p:spPr>
        <p:txBody>
          <a:bodyPr>
            <a:noAutofit/>
          </a:bodyPr>
          <a:lstStyle>
            <a:lvl1pPr algn="r">
              <a:defRPr sz="2600">
                <a:solidFill>
                  <a:schemeClr val="bg1"/>
                </a:solidFill>
              </a:defRPr>
            </a:lvl1pPr>
          </a:lstStyle>
          <a:p>
            <a:r>
              <a:rPr lang="en-US"/>
              <a:t>Click to edit Master title style</a:t>
            </a:r>
          </a:p>
        </p:txBody>
      </p:sp>
      <p:sp>
        <p:nvSpPr>
          <p:cNvPr id="3" name="Date Placeholder 2"/>
          <p:cNvSpPr>
            <a:spLocks noGrp="1"/>
          </p:cNvSpPr>
          <p:nvPr>
            <p:ph type="dt" sz="half" idx="10"/>
          </p:nvPr>
        </p:nvSpPr>
        <p:spPr>
          <a:xfrm>
            <a:off x="608794" y="6451699"/>
            <a:ext cx="2846413" cy="364628"/>
          </a:xfrm>
          <a:prstGeom prst="rect">
            <a:avLst/>
          </a:prstGeom>
        </p:spPr>
        <p:txBody>
          <a:bodyPr/>
          <a:lstStyle/>
          <a:p>
            <a:fld id="{A14645B6-AF66-41FE-86DD-D4FB3D523373}" type="datetimeFigureOut">
              <a:rPr lang="en-US" smtClean="0"/>
              <a:t>4/18/2017</a:t>
            </a:fld>
            <a:endParaRPr lang="en-US"/>
          </a:p>
        </p:txBody>
      </p:sp>
      <p:sp>
        <p:nvSpPr>
          <p:cNvPr id="4" name="Footer Placeholder 3"/>
          <p:cNvSpPr>
            <a:spLocks noGrp="1"/>
          </p:cNvSpPr>
          <p:nvPr>
            <p:ph type="ftr" sz="quarter" idx="11"/>
          </p:nvPr>
        </p:nvSpPr>
        <p:spPr>
          <a:xfrm>
            <a:off x="4164798" y="6451699"/>
            <a:ext cx="3862413" cy="364628"/>
          </a:xfrm>
          <a:prstGeom prst="rect">
            <a:avLst/>
          </a:prstGeom>
        </p:spPr>
        <p:txBody>
          <a:bodyPr/>
          <a:lstStyle/>
          <a:p>
            <a:endParaRPr lang="en-US"/>
          </a:p>
        </p:txBody>
      </p:sp>
      <p:sp>
        <p:nvSpPr>
          <p:cNvPr id="5" name="Slide Number Placeholder 4"/>
          <p:cNvSpPr>
            <a:spLocks noGrp="1"/>
          </p:cNvSpPr>
          <p:nvPr>
            <p:ph type="sldNum" sz="quarter" idx="12"/>
          </p:nvPr>
        </p:nvSpPr>
        <p:spPr>
          <a:xfrm>
            <a:off x="11413877" y="6451699"/>
            <a:ext cx="649111" cy="364628"/>
          </a:xfrm>
          <a:prstGeom prst="rect">
            <a:avLst/>
          </a:prstGeom>
        </p:spPr>
        <p:txBody>
          <a:bodyPr/>
          <a:lstStyle/>
          <a:p>
            <a:fld id="{445C58B2-07EE-4ABE-902E-9C658CBAE3AD}" type="slidenum">
              <a:rPr lang="en-US" smtClean="0"/>
              <a:t>‹#›</a:t>
            </a:fld>
            <a:endParaRPr lang="en-US"/>
          </a:p>
        </p:txBody>
      </p:sp>
    </p:spTree>
    <p:extLst>
      <p:ext uri="{BB962C8B-B14F-4D97-AF65-F5344CB8AC3E}">
        <p14:creationId xmlns:p14="http://schemas.microsoft.com/office/powerpoint/2010/main" val="316823312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26282057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415841665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9125337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70" name="think-cell Slide" r:id="rId4" imgW="38100" imgH="38100" progId="TCLayout.ActiveDocument.1">
                  <p:embed/>
                </p:oleObj>
              </mc:Choice>
              <mc:Fallback>
                <p:oleObj name="think-cell Slide" r:id="rId4" imgW="38100" imgH="381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097">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0959228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CE89B87A-791B-4A86-8D61-B9D1FDC9DC8C}" type="datetimeFigureOut">
              <a:rPr lang="en-US" smtClean="0">
                <a:solidFill>
                  <a:srgbClr val="FFFFFF"/>
                </a:solidFill>
              </a:rPr>
              <a:pPr>
                <a:defRPr/>
              </a:pPr>
              <a:t>4/18/2017</a:t>
            </a:fld>
            <a:endParaRPr lang="en-US">
              <a:solidFill>
                <a:srgbClr val="FFFFFF"/>
              </a:solidFill>
            </a:endParaRPr>
          </a:p>
        </p:txBody>
      </p:sp>
      <p:sp>
        <p:nvSpPr>
          <p:cNvPr id="5" name="Footer Placeholder 4"/>
          <p:cNvSpPr>
            <a:spLocks noGrp="1"/>
          </p:cNvSpPr>
          <p:nvPr>
            <p:ph type="ftr" sz="quarter" idx="11"/>
          </p:nvPr>
        </p:nvSpPr>
        <p:spPr/>
        <p:txBody>
          <a:bodyPr/>
          <a:lstStyle/>
          <a:p>
            <a:pPr>
              <a:defRPr/>
            </a:pPr>
            <a:endParaRPr lang="en-US" sz="180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a:defRPr/>
            </a:pPr>
            <a:fld id="{623C24F0-A11C-4B03-8253-1AF3B5B89704}" type="slidenum">
              <a:rPr lang="en-US" sz="1800" smtClean="0">
                <a:solidFill>
                  <a:srgbClr val="FFFFFF"/>
                </a:solidFill>
                <a:latin typeface="Segoe UI"/>
                <a:ea typeface="+mn-ea"/>
              </a:rPr>
              <a:pPr algn="l">
                <a:defRPr/>
              </a:pPr>
              <a:t>‹#›</a:t>
            </a:fld>
            <a:endParaRPr lang="en-US" sz="1800">
              <a:solidFill>
                <a:srgbClr val="FFFFFF"/>
              </a:solidFill>
              <a:latin typeface="Segoe UI"/>
              <a:ea typeface="+mn-ea"/>
            </a:endParaRPr>
          </a:p>
        </p:txBody>
      </p:sp>
    </p:spTree>
    <p:extLst>
      <p:ext uri="{BB962C8B-B14F-4D97-AF65-F5344CB8AC3E}">
        <p14:creationId xmlns:p14="http://schemas.microsoft.com/office/powerpoint/2010/main" val="5674613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878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0"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001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8"/>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3827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4175867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73231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18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96040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055247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678969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58559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330326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758472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8638573"/>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0490481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36528"/>
            <a:ext cx="5737118" cy="1158793"/>
          </a:xfrm>
          <a:noFill/>
        </p:spPr>
        <p:txBody>
          <a:bodyPr wrap="square" tIns="91440" bIns="91440" anchor="t" anchorCtr="0">
            <a:spAutoFit/>
          </a:bodyPr>
          <a:lstStyle>
            <a:lvl1pPr>
              <a:defRPr sz="7058"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7"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580275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8"/>
            <a:ext cx="5737056" cy="1158793"/>
          </a:xfrm>
          <a:noFill/>
        </p:spPr>
        <p:txBody>
          <a:bodyPr wrap="square" tIns="91440" bIns="91440" anchor="t" anchorCtr="0">
            <a:spAutoFit/>
          </a:bodyPr>
          <a:lstStyle>
            <a:lvl1pPr>
              <a:defRPr lang="en-US" sz="7058"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1004"/>
            <a:ext cx="6006359" cy="6855991"/>
          </a:xfrm>
          <a:prstGeom prst="rect">
            <a:avLst/>
          </a:prstGeom>
        </p:spPr>
      </p:pic>
    </p:spTree>
    <p:extLst>
      <p:ext uri="{BB962C8B-B14F-4D97-AF65-F5344CB8AC3E}">
        <p14:creationId xmlns:p14="http://schemas.microsoft.com/office/powerpoint/2010/main" val="1953364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3" y="4836014"/>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1353372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398742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501046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00206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742871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8270232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716122"/>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67213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49255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722491"/>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979175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1094689193"/>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373396508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470746"/>
            <a:ext cx="1421436" cy="303471"/>
          </a:xfrm>
          <a:prstGeom prst="rect">
            <a:avLst/>
          </a:prstGeom>
        </p:spPr>
      </p:pic>
    </p:spTree>
    <p:extLst>
      <p:ext uri="{BB962C8B-B14F-4D97-AF65-F5344CB8AC3E}">
        <p14:creationId xmlns:p14="http://schemas.microsoft.com/office/powerpoint/2010/main" val="379606328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252920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4"/>
            <a:ext cx="12192000" cy="6878314"/>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6000"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6"/>
            <a:ext cx="4678110" cy="1240184"/>
          </a:xfrm>
          <a:noFill/>
        </p:spPr>
        <p:txBody>
          <a:bodyPr lIns="91440" tIns="45720" rIns="91440" bIns="0" anchor="b">
            <a:noAutofit/>
          </a:bodyPr>
          <a:lstStyle>
            <a:lvl1pPr marL="0" indent="0" algn="l" defTabSz="1088078"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6"/>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38" lvl="0" indent="-122238" defTabSz="914099"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63" lvl="0" indent="-119063" defTabSz="914400"/>
            <a:r>
              <a:rPr lang="en-US" dirty="0"/>
              <a:t>Click to edit Master text styles</a:t>
            </a:r>
          </a:p>
        </p:txBody>
      </p:sp>
    </p:spTree>
    <p:extLst>
      <p:ext uri="{BB962C8B-B14F-4D97-AF65-F5344CB8AC3E}">
        <p14:creationId xmlns:p14="http://schemas.microsoft.com/office/powerpoint/2010/main" val="261601697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21586" y="5018104"/>
            <a:ext cx="5508616" cy="1907678"/>
          </a:xfrm>
          <a:prstGeom prst="rect">
            <a:avLst/>
          </a:prstGeom>
        </p:spPr>
      </p:pic>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4001317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26072" y="6110549"/>
            <a:ext cx="2084922" cy="722026"/>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37995374"/>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557918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80522047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11096093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solidFill>
                  <a:schemeClr val="tx1"/>
                </a:solidFill>
              </a:defRPr>
            </a:lvl1pPr>
            <a:lvl2pPr marL="517525" indent="-233363">
              <a:buFont typeface="Wingdings" pitchFamily="2" charset="2"/>
              <a:buChar char=""/>
              <a:defRPr>
                <a:solidFill>
                  <a:schemeClr val="accent1"/>
                </a:solidFill>
                <a:latin typeface="+mn-lt"/>
              </a:defRPr>
            </a:lvl2pPr>
            <a:lvl3pPr marL="741363" indent="-223838">
              <a:buFont typeface="Wingdings" pitchFamily="2" charset="2"/>
              <a:buChar char=""/>
              <a:tabLst/>
              <a:defRPr>
                <a:solidFill>
                  <a:schemeClr val="accent1"/>
                </a:solidFill>
                <a:latin typeface="+mn-lt"/>
              </a:defRPr>
            </a:lvl3pPr>
            <a:lvl4pPr marL="914400" indent="-173038">
              <a:buFont typeface="Wingdings" pitchFamily="2" charset="2"/>
              <a:buChar char=""/>
              <a:defRPr>
                <a:solidFill>
                  <a:schemeClr val="accent1"/>
                </a:solidFill>
                <a:latin typeface="+mn-lt"/>
              </a:defRPr>
            </a:lvl4pPr>
            <a:lvl5pPr marL="1087438" indent="-173038">
              <a:buFont typeface="Wingdings" pitchFamily="2" charset="2"/>
              <a:buChar char=""/>
              <a:tabLst/>
              <a:defRPr>
                <a:solidFill>
                  <a:schemeClr val="accent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2354788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8000" b="0" i="0">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3806378958"/>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09650567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402271501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32522981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6" y="1447801"/>
            <a:ext cx="2438399"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3509659" y="1671272"/>
            <a:ext cx="8166271"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dirty="0"/>
              <a:t>Click to edit Master title style</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12398110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37052368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56036238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04128413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23530950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96646592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489278" y="1447801"/>
            <a:ext cx="5165380"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489805" y="2734985"/>
            <a:ext cx="5175488"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26072" y="6110549"/>
            <a:ext cx="2084922" cy="722026"/>
          </a:xfrm>
          <a:prstGeom prst="rect">
            <a:avLst/>
          </a:prstGeom>
        </p:spPr>
      </p:pic>
    </p:spTree>
    <p:extLst>
      <p:ext uri="{BB962C8B-B14F-4D97-AF65-F5344CB8AC3E}">
        <p14:creationId xmlns:p14="http://schemas.microsoft.com/office/powerpoint/2010/main" val="36415730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281812611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tx2"/>
                    </a:gs>
                    <a:gs pos="0">
                      <a:schemeClr val="tx2"/>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2"/>
                    </a:gs>
                    <a:gs pos="0">
                      <a:schemeClr val="bg2"/>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11693930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38920375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89570416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70518380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364030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1881148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1025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36457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47041687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5" name="TextBox 4"/>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57083853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64666"/>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413657761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27680455"/>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5774616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20877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066755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352876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80386210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220578175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745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2"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62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41632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2"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20"/>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088535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576907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2290588"/>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391042"/>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225629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6105638"/>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249158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93987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650728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3372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28700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36529"/>
            <a:ext cx="5737118" cy="1158793"/>
          </a:xfrm>
          <a:noFill/>
        </p:spPr>
        <p:txBody>
          <a:bodyPr wrap="square" tIns="91440" bIns="91440" anchor="t" anchorCtr="0">
            <a:spAutoFit/>
          </a:bodyPr>
          <a:lstStyle>
            <a:lvl1pPr>
              <a:defRPr sz="7054"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5"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974419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4"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3" y="1006"/>
            <a:ext cx="6006359" cy="6855991"/>
          </a:xfrm>
          <a:prstGeom prst="rect">
            <a:avLst/>
          </a:prstGeom>
        </p:spPr>
      </p:pic>
    </p:spTree>
    <p:extLst>
      <p:ext uri="{BB962C8B-B14F-4D97-AF65-F5344CB8AC3E}">
        <p14:creationId xmlns:p14="http://schemas.microsoft.com/office/powerpoint/2010/main" val="1438028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8850066"/>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582421"/>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0263872"/>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136129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970390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660784"/>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3288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2063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3975885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80335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860614"/>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403407"/>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70328662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8" y="470746"/>
            <a:ext cx="1421436" cy="303471"/>
          </a:xfrm>
          <a:prstGeom prst="rect">
            <a:avLst/>
          </a:prstGeom>
        </p:spPr>
      </p:pic>
    </p:spTree>
    <p:extLst>
      <p:ext uri="{BB962C8B-B14F-4D97-AF65-F5344CB8AC3E}">
        <p14:creationId xmlns:p14="http://schemas.microsoft.com/office/powerpoint/2010/main" val="2743746189"/>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5032132"/>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2"/>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6"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8"/>
            <a:ext cx="4678110" cy="1240184"/>
          </a:xfrm>
          <a:noFill/>
        </p:spPr>
        <p:txBody>
          <a:bodyPr lIns="91440" tIns="45720" rIns="91440" bIns="0" anchor="b">
            <a:noAutofit/>
          </a:bodyPr>
          <a:lstStyle>
            <a:lvl1pPr marL="0" indent="0" algn="l" defTabSz="1087660"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8"/>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191" lvl="0" indent="-122191" defTabSz="913748"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17" lvl="0" indent="-119017" defTabSz="914049"/>
            <a:r>
              <a:rPr lang="en-US" dirty="0"/>
              <a:t>Click to edit Master text styles</a:t>
            </a:r>
          </a:p>
        </p:txBody>
      </p:sp>
    </p:spTree>
    <p:extLst>
      <p:ext uri="{BB962C8B-B14F-4D97-AF65-F5344CB8AC3E}">
        <p14:creationId xmlns:p14="http://schemas.microsoft.com/office/powerpoint/2010/main" val="2205016906"/>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5109">
                      <a:schemeClr val="tx2"/>
                    </a:gs>
                    <a:gs pos="2500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100000">
                      <a:schemeClr val="tx2"/>
                    </a:gs>
                    <a:gs pos="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9855638"/>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672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2"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09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2"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20"/>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59529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403" y="2312127"/>
            <a:ext cx="11125821" cy="1933979"/>
          </a:xfrm>
          <a:prstGeom prst="rect">
            <a:avLst/>
          </a:prstGeom>
        </p:spPr>
        <p:txBody>
          <a:bodyPr anchor="ctr">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32404" y="4735774"/>
            <a:ext cx="6149261" cy="1878780"/>
          </a:xfrm>
          <a:prstGeom prst="rect">
            <a:avLst/>
          </a:prstGeom>
        </p:spPr>
        <p:txBody>
          <a:bodyPr>
            <a:noAutofit/>
          </a:bodyPr>
          <a:lstStyle>
            <a:lvl1pPr marL="0" indent="0" algn="l">
              <a:lnSpc>
                <a:spcPct val="90000"/>
              </a:lnSpc>
              <a:spcBef>
                <a:spcPts val="0"/>
              </a:spcBef>
              <a:buNone/>
              <a:defRPr sz="2400" b="1"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Subtitle</a:t>
            </a:r>
          </a:p>
        </p:txBody>
      </p:sp>
      <p:pic>
        <p:nvPicPr>
          <p:cNvPr id="7" name="Picture 6"/>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030220" y="189731"/>
            <a:ext cx="2028742" cy="907550"/>
          </a:xfrm>
          <a:prstGeom prst="rect">
            <a:avLst/>
          </a:prstGeom>
        </p:spPr>
      </p:pic>
    </p:spTree>
    <p:extLst>
      <p:ext uri="{BB962C8B-B14F-4D97-AF65-F5344CB8AC3E}">
        <p14:creationId xmlns:p14="http://schemas.microsoft.com/office/powerpoint/2010/main" val="1190663571"/>
      </p:ext>
    </p:extLst>
  </p:cSld>
  <p:clrMapOvr>
    <a:masterClrMapping/>
  </p:clrMapOvr>
  <p:transition>
    <p:fade/>
  </p:transition>
  <p:hf hdr="0"/>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27002156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0690588"/>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6210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97026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453831"/>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66646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994402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90761"/>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371982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814618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6052" y="3775167"/>
            <a:ext cx="11357896" cy="1933979"/>
          </a:xfrm>
          <a:prstGeom prst="rect">
            <a:avLst/>
          </a:prstGeom>
        </p:spPr>
        <p:txBody>
          <a:bodyPr anchor="t" anchorCtr="0">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030220" y="189731"/>
            <a:ext cx="2028742" cy="907550"/>
          </a:xfrm>
          <a:prstGeom prst="rect">
            <a:avLst/>
          </a:prstGeom>
        </p:spPr>
      </p:pic>
      <p:sp>
        <p:nvSpPr>
          <p:cNvPr id="9" name="Subtitle 2"/>
          <p:cNvSpPr>
            <a:spLocks noGrp="1"/>
          </p:cNvSpPr>
          <p:nvPr>
            <p:ph type="subTitle" idx="1" hasCustomPrompt="1"/>
          </p:nvPr>
        </p:nvSpPr>
        <p:spPr>
          <a:xfrm>
            <a:off x="546052" y="2942705"/>
            <a:ext cx="11357896" cy="748146"/>
          </a:xfrm>
          <a:prstGeom prst="rect">
            <a:avLst/>
          </a:prstGeom>
        </p:spPr>
        <p:txBody>
          <a:bodyPr>
            <a:noAutofit/>
          </a:bodyPr>
          <a:lstStyle>
            <a:lvl1pPr marL="0" indent="0" algn="l">
              <a:lnSpc>
                <a:spcPct val="90000"/>
              </a:lnSpc>
              <a:spcBef>
                <a:spcPts val="0"/>
              </a:spcBef>
              <a:buNone/>
              <a:defRPr sz="2400" b="0"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2354351819"/>
      </p:ext>
    </p:extLst>
  </p:cSld>
  <p:clrMapOvr>
    <a:masterClrMapping/>
  </p:clrMapOvr>
  <p:transition>
    <p:fade/>
  </p:transition>
  <p:hf hdr="0"/>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36529"/>
            <a:ext cx="5737118" cy="1158793"/>
          </a:xfrm>
          <a:noFill/>
        </p:spPr>
        <p:txBody>
          <a:bodyPr wrap="square" tIns="91440" bIns="91440" anchor="t" anchorCtr="0">
            <a:spAutoFit/>
          </a:bodyPr>
          <a:lstStyle>
            <a:lvl1pPr>
              <a:defRPr sz="7054"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5"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93404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4"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3" y="1006"/>
            <a:ext cx="6006359" cy="6855991"/>
          </a:xfrm>
          <a:prstGeom prst="rect">
            <a:avLst/>
          </a:prstGeom>
        </p:spPr>
      </p:pic>
    </p:spTree>
    <p:extLst>
      <p:ext uri="{BB962C8B-B14F-4D97-AF65-F5344CB8AC3E}">
        <p14:creationId xmlns:p14="http://schemas.microsoft.com/office/powerpoint/2010/main" val="2258932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6357999"/>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910330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736452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4182835"/>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04486155"/>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14479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577746"/>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10506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8241" y="424447"/>
            <a:ext cx="10054940" cy="1168379"/>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lang="en-US" sz="4200" kern="1200" spc="-150"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57821" y="1907084"/>
            <a:ext cx="8198397" cy="4379416"/>
          </a:xfrm>
          <a:prstGeom prst="rect">
            <a:avLst/>
          </a:prstGeom>
        </p:spPr>
        <p:txBody>
          <a:bodyPr/>
          <a:lstStyle>
            <a:lvl1pPr marL="0" indent="0">
              <a:spcBef>
                <a:spcPts val="1600"/>
              </a:spcBef>
              <a:buNone/>
              <a:defRPr sz="2400" baseline="0">
                <a:solidFill>
                  <a:schemeClr val="bg1"/>
                </a:solidFill>
              </a:defRPr>
            </a:lvl1pPr>
            <a:lvl2pPr>
              <a:defRPr sz="2400">
                <a:solidFill>
                  <a:srgbClr val="83B800">
                    <a:alpha val="99000"/>
                  </a:srgbClr>
                </a:solidFill>
              </a:defRPr>
            </a:lvl2pPr>
            <a:lvl3pPr>
              <a:defRPr sz="2400">
                <a:solidFill>
                  <a:srgbClr val="83B800">
                    <a:alpha val="99000"/>
                  </a:srgbClr>
                </a:solidFill>
              </a:defRPr>
            </a:lvl3pPr>
            <a:lvl4pPr>
              <a:defRPr sz="2400">
                <a:solidFill>
                  <a:srgbClr val="83B800">
                    <a:alpha val="99000"/>
                  </a:srgbClr>
                </a:solidFill>
              </a:defRPr>
            </a:lvl4pPr>
            <a:lvl5pPr>
              <a:defRPr sz="2400">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499373499"/>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765082"/>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141829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1143085476"/>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8" y="470746"/>
            <a:ext cx="1421436" cy="303471"/>
          </a:xfrm>
          <a:prstGeom prst="rect">
            <a:avLst/>
          </a:prstGeom>
        </p:spPr>
      </p:pic>
    </p:spTree>
    <p:extLst>
      <p:ext uri="{BB962C8B-B14F-4D97-AF65-F5344CB8AC3E}">
        <p14:creationId xmlns:p14="http://schemas.microsoft.com/office/powerpoint/2010/main" val="2989440051"/>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4806753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2"/>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6"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8"/>
            <a:ext cx="4678110" cy="1240184"/>
          </a:xfrm>
          <a:noFill/>
        </p:spPr>
        <p:txBody>
          <a:bodyPr lIns="91440" tIns="45720" rIns="91440" bIns="0" anchor="b">
            <a:noAutofit/>
          </a:bodyPr>
          <a:lstStyle>
            <a:lvl1pPr marL="0" indent="0" algn="l" defTabSz="1087660"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8"/>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191" lvl="0" indent="-122191" defTabSz="913748"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17" lvl="0" indent="-119017" defTabSz="914049"/>
            <a:r>
              <a:rPr lang="en-US" dirty="0"/>
              <a:t>Click to edit Master text styles</a:t>
            </a:r>
          </a:p>
        </p:txBody>
      </p:sp>
    </p:spTree>
    <p:extLst>
      <p:ext uri="{BB962C8B-B14F-4D97-AF65-F5344CB8AC3E}">
        <p14:creationId xmlns:p14="http://schemas.microsoft.com/office/powerpoint/2010/main" val="4144547306"/>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5109">
                      <a:schemeClr val="tx2"/>
                    </a:gs>
                    <a:gs pos="2500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100000">
                      <a:schemeClr val="tx2"/>
                    </a:gs>
                    <a:gs pos="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4049266"/>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662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0" y="0"/>
            <a:ext cx="12215893" cy="6858000"/>
          </a:xfrm>
          <a:prstGeom prst="rect">
            <a:avLst/>
          </a:prstGeom>
        </p:spPr>
      </p:pic>
      <p:sp>
        <p:nvSpPr>
          <p:cNvPr id="11" name="Rectangle 10"/>
          <p:cNvSpPr/>
          <p:nvPr userDrawn="1"/>
        </p:nvSpPr>
        <p:spPr bwMode="auto">
          <a:xfrm rot="10800000">
            <a:off x="1"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72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9"/>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886030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714" y="1645920"/>
            <a:ext cx="10777838" cy="4640580"/>
          </a:xfrm>
          <a:prstGeom prst="rect">
            <a:avLst/>
          </a:prstGeom>
        </p:spPr>
        <p:txBody>
          <a:bodyPr/>
          <a:lstStyle>
            <a:lvl1pPr>
              <a:defRPr>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2816" y="157943"/>
            <a:ext cx="11725736" cy="1205345"/>
          </a:xfrm>
          <a:prstGeom prst="rect">
            <a:avLst/>
          </a:prstGeom>
        </p:spPr>
        <p:txBody>
          <a:bodyPr/>
          <a:lstStyle>
            <a:lvl1pPr>
              <a:defRPr sz="4000">
                <a:solidFill>
                  <a:schemeClr val="tx1">
                    <a:lumMod val="75000"/>
                    <a:lumOff val="25000"/>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358396120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158117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1705359"/>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796849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397585"/>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5674111"/>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5423987"/>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645256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7293033"/>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724489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33444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816" y="157943"/>
            <a:ext cx="11725736" cy="1205345"/>
          </a:xfrm>
          <a:prstGeom prst="rect">
            <a:avLst/>
          </a:prstGeom>
        </p:spPr>
        <p:txBody>
          <a:bodyPr/>
          <a:lstStyle>
            <a:lvl1pPr>
              <a:defRPr sz="4000">
                <a:solidFill>
                  <a:schemeClr val="tx1">
                    <a:lumMod val="75000"/>
                    <a:lumOff val="25000"/>
                    <a:alpha val="98824"/>
                  </a:schemeClr>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36677" y="1487489"/>
            <a:ext cx="11536191" cy="5159375"/>
          </a:xfrm>
          <a:prstGeom prst="rect">
            <a:avLst/>
          </a:prstGeom>
        </p:spPr>
        <p:txBody>
          <a:bodyPr/>
          <a:lstStyle>
            <a:lvl1pPr marL="342900" indent="-342900">
              <a:lnSpc>
                <a:spcPct val="100000"/>
              </a:lnSpc>
              <a:spcBef>
                <a:spcPts val="1800"/>
              </a:spcBef>
              <a:buClr>
                <a:schemeClr val="accent1"/>
              </a:buClr>
              <a:buSzPct val="100000"/>
              <a:buFont typeface="Arial" pitchFamily="34" charset="0"/>
              <a:buChar char="•"/>
              <a:defRPr sz="3200">
                <a:solidFill>
                  <a:schemeClr val="accent1">
                    <a:alpha val="99000"/>
                  </a:schemeClr>
                </a:solidFill>
                <a:latin typeface="Segoe UI Light" panose="020B0502040204020203" pitchFamily="34" charset="0"/>
                <a:cs typeface="Segoe UI Light" panose="020B0502040204020203" pitchFamily="34" charset="0"/>
              </a:defRPr>
            </a:lvl1pPr>
            <a:lvl2pPr marL="808038" indent="-344488">
              <a:lnSpc>
                <a:spcPct val="100000"/>
              </a:lnSpc>
              <a:spcBef>
                <a:spcPts val="400"/>
              </a:spcBef>
              <a:spcAft>
                <a:spcPts val="400"/>
              </a:spcAft>
              <a:buClr>
                <a:schemeClr val="tx1">
                  <a:lumMod val="75000"/>
                  <a:lumOff val="25000"/>
                </a:schemeClr>
              </a:buClr>
              <a:buSzPct val="85000"/>
              <a:buFont typeface="Segoe UI" pitchFamily="34" charset="0"/>
              <a:buChar char="–"/>
              <a:defRPr sz="2800">
                <a:latin typeface="Segoe UI Light" panose="020B0502040204020203" pitchFamily="34" charset="0"/>
                <a:cs typeface="Segoe UI Light" panose="020B0502040204020203" pitchFamily="34" charset="0"/>
              </a:defRPr>
            </a:lvl2pPr>
            <a:lvl3pPr marL="1198563" indent="-342900">
              <a:lnSpc>
                <a:spcPct val="100000"/>
              </a:lnSpc>
              <a:spcBef>
                <a:spcPts val="200"/>
              </a:spcBef>
              <a:spcAft>
                <a:spcPts val="200"/>
              </a:spcAft>
              <a:buClr>
                <a:schemeClr val="tx1">
                  <a:lumMod val="75000"/>
                  <a:lumOff val="25000"/>
                </a:schemeClr>
              </a:buClr>
              <a:buSzPct val="85000"/>
              <a:buFont typeface="Courier New" pitchFamily="49" charset="0"/>
              <a:buChar char="o"/>
              <a:defRPr sz="1800">
                <a:latin typeface="Segoe UI Light" panose="020B0502040204020203" pitchFamily="34" charset="0"/>
                <a:cs typeface="Segoe UI Light" panose="020B0502040204020203" pitchFamily="34" charset="0"/>
              </a:defRPr>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7115454"/>
      </p:ext>
    </p:extLst>
  </p:cSld>
  <p:clrMapOvr>
    <a:masterClrMapping/>
  </p:clrMapOvr>
  <p:transition>
    <p:fade/>
  </p:transition>
  <p:hf hdr="0"/>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562472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202667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8232887"/>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6841971"/>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9175309"/>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9846449"/>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24149463"/>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875661"/>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051310"/>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65434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690994"/>
      </p:ext>
    </p:extLst>
  </p:cSld>
  <p:clrMapOvr>
    <a:masterClrMapping/>
  </p:clrMapOvr>
  <p:transition>
    <p:fade/>
  </p:transition>
  <p:hf hdr="0"/>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977309"/>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3304316"/>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579857467"/>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7" y="470746"/>
            <a:ext cx="1421436" cy="303471"/>
          </a:xfrm>
          <a:prstGeom prst="rect">
            <a:avLst/>
          </a:prstGeom>
        </p:spPr>
      </p:pic>
    </p:spTree>
    <p:extLst>
      <p:ext uri="{BB962C8B-B14F-4D97-AF65-F5344CB8AC3E}">
        <p14:creationId xmlns:p14="http://schemas.microsoft.com/office/powerpoint/2010/main" val="270781355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6392820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028184"/>
          </a:xfrm>
        </p:spPr>
        <p:txBody>
          <a:bodyPr wrap="square">
            <a:spAutoFit/>
          </a:bodyPr>
          <a:lstStyle>
            <a:lvl1pPr marL="0" indent="0">
              <a:spcBef>
                <a:spcPts val="1200"/>
              </a:spcBef>
              <a:buClr>
                <a:schemeClr val="tx1"/>
              </a:buClr>
              <a:buFont typeface="Wingdings" pitchFamily="2" charset="2"/>
              <a:buNone/>
              <a:defRPr sz="3724">
                <a:gradFill>
                  <a:gsLst>
                    <a:gs pos="5109">
                      <a:schemeClr val="tx2"/>
                    </a:gs>
                    <a:gs pos="25000">
                      <a:schemeClr val="tx2"/>
                    </a:gs>
                  </a:gsLst>
                  <a:lin ang="5400000" scaled="0"/>
                </a:gradFill>
              </a:defRPr>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4">
                <a:gradFill>
                  <a:gsLst>
                    <a:gs pos="100000">
                      <a:schemeClr val="tx2"/>
                    </a:gs>
                    <a:gs pos="0">
                      <a:schemeClr val="tx2"/>
                    </a:gs>
                  </a:gsLst>
                  <a:lin ang="5400000" scaled="0"/>
                </a:gradFill>
              </a:defRPr>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057486"/>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486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0" y="0"/>
            <a:ext cx="12215893" cy="6858000"/>
          </a:xfrm>
          <a:prstGeom prst="rect">
            <a:avLst/>
          </a:prstGeom>
        </p:spPr>
      </p:pic>
      <p:sp>
        <p:nvSpPr>
          <p:cNvPr id="11" name="Rectangle 10"/>
          <p:cNvSpPr/>
          <p:nvPr userDrawn="1"/>
        </p:nvSpPr>
        <p:spPr bwMode="auto">
          <a:xfrm rot="10800000">
            <a:off x="1"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835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9"/>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55169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2650870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duotone>
              <a:prstClr val="black"/>
              <a:schemeClr val="accent3">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744" y="4771506"/>
            <a:ext cx="10487627" cy="1604356"/>
          </a:xfrm>
          <a:prstGeom prst="rect">
            <a:avLst/>
          </a:prstGeom>
        </p:spPr>
        <p:txBody>
          <a:bodyPr anchor="ctr">
            <a:noAutofit/>
          </a:bodyPr>
          <a:lstStyle>
            <a:lvl1pPr marL="0" marR="0" indent="0" algn="l" defTabSz="914363" rtl="0" eaLnBrk="1" fontAlgn="auto" latinLnBrk="0" hangingPunct="1">
              <a:lnSpc>
                <a:spcPct val="90000"/>
              </a:lnSpc>
              <a:spcBef>
                <a:spcPts val="0"/>
              </a:spcBef>
              <a:spcAft>
                <a:spcPts val="0"/>
              </a:spcAft>
              <a:buClr>
                <a:srgbClr val="00DCFF"/>
              </a:buClr>
              <a:buSzPct val="90000"/>
              <a:buFont typeface="Arial" pitchFamily="34" charset="0"/>
              <a:buNone/>
              <a:tabLst/>
              <a:defRPr sz="2800" b="1" cap="all" baseline="0">
                <a:solidFill>
                  <a:schemeClr val="bg1">
                    <a:alpha val="99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15744" y="3117272"/>
            <a:ext cx="10723469" cy="1383983"/>
          </a:xfrm>
          <a:prstGeom prst="rect">
            <a:avLst/>
          </a:prstGeom>
        </p:spPr>
        <p:txBody>
          <a:bodyPr anchor="ctr"/>
          <a:lstStyle>
            <a:lvl1pPr algn="l">
              <a:defRPr sz="7200" baseline="0">
                <a:solidFill>
                  <a:schemeClr val="bg1">
                    <a:alpha val="99000"/>
                  </a:schemeClr>
                </a:solidFill>
                <a:latin typeface="Segoe UI Light" panose="020B0502040204020203" pitchFamily="34" charset="0"/>
                <a:cs typeface="Segoe UI Light" panose="020B0502040204020203" pitchFamily="34" charset="0"/>
              </a:defRPr>
            </a:lvl1pPr>
            <a:lvl2pPr>
              <a:defRPr sz="6000">
                <a:solidFill>
                  <a:schemeClr val="bg1">
                    <a:alpha val="99000"/>
                  </a:schemeClr>
                </a:solidFill>
                <a:latin typeface="+mj-lt"/>
              </a:defRPr>
            </a:lvl2pPr>
            <a:lvl3pPr>
              <a:defRPr sz="6000">
                <a:solidFill>
                  <a:schemeClr val="bg1">
                    <a:alpha val="99000"/>
                  </a:schemeClr>
                </a:solidFill>
                <a:latin typeface="+mj-lt"/>
              </a:defRPr>
            </a:lvl3pPr>
            <a:lvl4pPr>
              <a:defRPr sz="6000">
                <a:solidFill>
                  <a:schemeClr val="bg1">
                    <a:alpha val="99000"/>
                  </a:schemeClr>
                </a:solidFill>
                <a:latin typeface="+mj-lt"/>
              </a:defRPr>
            </a:lvl4pPr>
            <a:lvl5pPr>
              <a:defRPr sz="6000">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955755465"/>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045637"/>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3315994"/>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176692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4192483"/>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7126663"/>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0520448"/>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13701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474118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4455574"/>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354552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icrosoft Slide">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9719"/>
          <a:stretch/>
        </p:blipFill>
        <p:spPr>
          <a:xfrm>
            <a:off x="512895" y="2922746"/>
            <a:ext cx="5769221" cy="2350013"/>
          </a:xfrm>
          <a:prstGeom prst="rect">
            <a:avLst/>
          </a:prstGeom>
        </p:spPr>
      </p:pic>
      <p:sp>
        <p:nvSpPr>
          <p:cNvPr id="9" name="Rectangle 2"/>
          <p:cNvSpPr>
            <a:spLocks noChangeArrowheads="1"/>
          </p:cNvSpPr>
          <p:nvPr userDrawn="1"/>
        </p:nvSpPr>
        <p:spPr bwMode="auto">
          <a:xfrm>
            <a:off x="530225" y="5960743"/>
            <a:ext cx="11081704"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4475942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11379170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5706504"/>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9370324"/>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3900395"/>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3083583"/>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46666787"/>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051574"/>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679327"/>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541881"/>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2856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9004047"/>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2641392"/>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914694109"/>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7" y="470746"/>
            <a:ext cx="1421436" cy="303471"/>
          </a:xfrm>
          <a:prstGeom prst="rect">
            <a:avLst/>
          </a:prstGeom>
        </p:spPr>
      </p:pic>
    </p:spTree>
    <p:extLst>
      <p:ext uri="{BB962C8B-B14F-4D97-AF65-F5344CB8AC3E}">
        <p14:creationId xmlns:p14="http://schemas.microsoft.com/office/powerpoint/2010/main" val="3658265852"/>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2485450"/>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3"/>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0"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8"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7"/>
            <a:ext cx="4678110" cy="1240184"/>
          </a:xfrm>
          <a:noFill/>
        </p:spPr>
        <p:txBody>
          <a:bodyPr lIns="91440" tIns="45720" rIns="91440" bIns="0" anchor="b">
            <a:noAutofit/>
          </a:bodyPr>
          <a:lstStyle>
            <a:lvl1pPr marL="0" indent="0" algn="l" defTabSz="1087869"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7"/>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15" lvl="0" indent="-122215" defTabSz="913924"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40" lvl="0" indent="-119040" defTabSz="914225"/>
            <a:r>
              <a:rPr lang="en-US" dirty="0"/>
              <a:t>Click to edit Master text styles</a:t>
            </a:r>
          </a:p>
        </p:txBody>
      </p:sp>
    </p:spTree>
    <p:extLst>
      <p:ext uri="{BB962C8B-B14F-4D97-AF65-F5344CB8AC3E}">
        <p14:creationId xmlns:p14="http://schemas.microsoft.com/office/powerpoint/2010/main" val="273206038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28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52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38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3475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11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59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75103190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1742673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2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31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3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92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4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9552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314">
              <a:defRPr/>
            </a:pPr>
            <a:endParaRPr lang="en-US" dirty="0">
              <a:solidFill>
                <a:srgbClr val="505050"/>
              </a:solidFill>
            </a:endParaRPr>
          </a:p>
        </p:txBody>
      </p:sp>
    </p:spTree>
    <p:extLst>
      <p:ext uri="{BB962C8B-B14F-4D97-AF65-F5344CB8AC3E}">
        <p14:creationId xmlns:p14="http://schemas.microsoft.com/office/powerpoint/2010/main" val="2597326373"/>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314">
              <a:defRPr/>
            </a:pPr>
            <a:endParaRPr lang="en-US" dirty="0">
              <a:solidFill>
                <a:srgbClr val="505050"/>
              </a:solidFill>
            </a:endParaRPr>
          </a:p>
        </p:txBody>
      </p:sp>
    </p:spTree>
    <p:extLst>
      <p:ext uri="{BB962C8B-B14F-4D97-AF65-F5344CB8AC3E}">
        <p14:creationId xmlns:p14="http://schemas.microsoft.com/office/powerpoint/2010/main" val="2142588390"/>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119780406"/>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284" y="-5"/>
            <a:ext cx="12198284" cy="6858005"/>
          </a:xfrm>
          <a:prstGeom prst="rect">
            <a:avLst/>
          </a:prstGeom>
        </p:spPr>
      </p:pic>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284" y="-1"/>
            <a:ext cx="12198284" cy="6858005"/>
          </a:xfrm>
          <a:prstGeom prst="rect">
            <a:avLst/>
          </a:prstGeom>
        </p:spPr>
      </p:pic>
    </p:spTree>
    <p:extLst>
      <p:ext uri="{BB962C8B-B14F-4D97-AF65-F5344CB8AC3E}">
        <p14:creationId xmlns:p14="http://schemas.microsoft.com/office/powerpoint/2010/main" val="198750676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284" y="-5"/>
            <a:ext cx="12198284" cy="6858005"/>
          </a:xfrm>
          <a:prstGeom prst="rect">
            <a:avLst/>
          </a:prstGeom>
        </p:spPr>
      </p:pic>
      <p:grpSp>
        <p:nvGrpSpPr>
          <p:cNvPr id="4" name="Group 3"/>
          <p:cNvGrpSpPr/>
          <p:nvPr userDrawn="1"/>
        </p:nvGrpSpPr>
        <p:grpSpPr>
          <a:xfrm>
            <a:off x="-6284" y="-1"/>
            <a:ext cx="12198284" cy="6858005"/>
            <a:chOff x="-6411" y="-1"/>
            <a:chExt cx="12442885" cy="6994530"/>
          </a:xfrm>
        </p:grpSpPr>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1045086416"/>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0" name="Rectangle 9"/>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10381607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4" name="Rectangle 3"/>
          <p:cNvSpPr/>
          <p:nvPr userDrawn="1"/>
        </p:nvSpPr>
        <p:spPr>
          <a:xfrm>
            <a:off x="1" y="-1"/>
            <a:ext cx="6858001" cy="6858001"/>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69677349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2896570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11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341452497"/>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1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565478350"/>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defTabSz="914314">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122021862"/>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225">
              <a:defRPr/>
            </a:pPr>
            <a:endParaRPr lang="en-US" dirty="0">
              <a:solidFill>
                <a:srgbClr val="505050"/>
              </a:solidFill>
            </a:endParaRPr>
          </a:p>
        </p:txBody>
      </p:sp>
    </p:spTree>
    <p:extLst>
      <p:ext uri="{BB962C8B-B14F-4D97-AF65-F5344CB8AC3E}">
        <p14:creationId xmlns:p14="http://schemas.microsoft.com/office/powerpoint/2010/main" val="482708723"/>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225">
              <a:defRPr/>
            </a:pPr>
            <a:endParaRPr lang="en-US" dirty="0">
              <a:solidFill>
                <a:srgbClr val="505050"/>
              </a:solidFill>
            </a:endParaRPr>
          </a:p>
        </p:txBody>
      </p:sp>
    </p:spTree>
    <p:extLst>
      <p:ext uri="{BB962C8B-B14F-4D97-AF65-F5344CB8AC3E}">
        <p14:creationId xmlns:p14="http://schemas.microsoft.com/office/powerpoint/2010/main" val="3496875210"/>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225">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Tree>
    <p:extLst>
      <p:ext uri="{BB962C8B-B14F-4D97-AF65-F5344CB8AC3E}">
        <p14:creationId xmlns:p14="http://schemas.microsoft.com/office/powerpoint/2010/main" val="2866691416"/>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defTabSz="914225">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Tree>
    <p:extLst>
      <p:ext uri="{BB962C8B-B14F-4D97-AF65-F5344CB8AC3E}">
        <p14:creationId xmlns:p14="http://schemas.microsoft.com/office/powerpoint/2010/main" val="3271929320"/>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dirty="0"/>
              <a:t>Click icon to add picture</a:t>
            </a:r>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145020648"/>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725747493"/>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399300574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3867763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187072046"/>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94" name="think-cell Slide" r:id="rId4" imgW="38100" imgH="38100" progId="TCLayout.ActiveDocument.1">
                  <p:embed/>
                </p:oleObj>
              </mc:Choice>
              <mc:Fallback>
                <p:oleObj name="think-cell Slide" r:id="rId4" imgW="38100" imgH="381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097">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38616234"/>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314">
              <a:defRPr/>
            </a:pPr>
            <a:fld id="{CE89B87A-791B-4A86-8D61-B9D1FDC9DC8C}" type="datetimeFigureOut">
              <a:rPr lang="en-US" smtClean="0">
                <a:solidFill>
                  <a:srgbClr val="FFFFFF"/>
                </a:solidFill>
              </a:rPr>
              <a:pPr defTabSz="914314">
                <a:defRPr/>
              </a:pPr>
              <a:t>4/18/2017</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14314">
              <a:defRPr/>
            </a:pPr>
            <a:endParaRPr lang="en-US" sz="1800"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14314">
              <a:defRPr/>
            </a:pPr>
            <a:fld id="{623C24F0-A11C-4B03-8253-1AF3B5B89704}" type="slidenum">
              <a:rPr lang="en-US" sz="1800" smtClean="0">
                <a:solidFill>
                  <a:srgbClr val="FFFFFF"/>
                </a:solidFill>
                <a:latin typeface="Segoe UI"/>
                <a:ea typeface="+mn-ea"/>
              </a:rPr>
              <a:pPr algn="l" defTabSz="914314">
                <a:defRPr/>
              </a:pPr>
              <a:t>‹#›</a:t>
            </a:fld>
            <a:endParaRPr lang="en-US" sz="1800" dirty="0">
              <a:solidFill>
                <a:srgbClr val="FFFFFF"/>
              </a:solidFill>
              <a:latin typeface="Segoe UI"/>
              <a:ea typeface="+mn-ea"/>
            </a:endParaRPr>
          </a:p>
        </p:txBody>
      </p:sp>
    </p:spTree>
    <p:extLst>
      <p:ext uri="{BB962C8B-B14F-4D97-AF65-F5344CB8AC3E}">
        <p14:creationId xmlns:p14="http://schemas.microsoft.com/office/powerpoint/2010/main" val="2759870179"/>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25">
              <a:defRPr/>
            </a:pPr>
            <a:fld id="{CE89B87A-791B-4A86-8D61-B9D1FDC9DC8C}" type="datetimeFigureOut">
              <a:rPr lang="en-US" smtClean="0">
                <a:solidFill>
                  <a:srgbClr val="FFFFFF"/>
                </a:solidFill>
              </a:rPr>
              <a:pPr defTabSz="914225">
                <a:defRPr/>
              </a:pPr>
              <a:t>4/18/2017</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14225">
              <a:defRPr/>
            </a:pPr>
            <a:endParaRPr lang="en-US" sz="1800"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14225">
              <a:defRPr/>
            </a:pPr>
            <a:fld id="{623C24F0-A11C-4B03-8253-1AF3B5B89704}" type="slidenum">
              <a:rPr lang="en-US" sz="1800" smtClean="0">
                <a:solidFill>
                  <a:srgbClr val="FFFFFF"/>
                </a:solidFill>
                <a:latin typeface="Segoe UI"/>
                <a:ea typeface="+mn-ea"/>
              </a:rPr>
              <a:pPr algn="l" defTabSz="914225">
                <a:defRPr/>
              </a:pPr>
              <a:t>‹#›</a:t>
            </a:fld>
            <a:endParaRPr lang="en-US" sz="1800" dirty="0">
              <a:solidFill>
                <a:srgbClr val="FFFFFF"/>
              </a:solidFill>
              <a:latin typeface="Segoe UI"/>
              <a:ea typeface="+mn-ea"/>
            </a:endParaRPr>
          </a:p>
        </p:txBody>
      </p:sp>
    </p:spTree>
    <p:extLst>
      <p:ext uri="{BB962C8B-B14F-4D97-AF65-F5344CB8AC3E}">
        <p14:creationId xmlns:p14="http://schemas.microsoft.com/office/powerpoint/2010/main" val="284200848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576732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66971635"/>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4057008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38732553"/>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4110273481"/>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48631290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1657733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578998556"/>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145134416"/>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22302832"/>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343022113"/>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851566974"/>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39942883"/>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387127651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55833628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867582345"/>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1959284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1594226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463032961"/>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999093"/>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2370737"/>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6561941"/>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pitchFamily="34" charset="0"/>
              </a:defRPr>
            </a:lvl1pPr>
          </a:lstStyle>
          <a:p>
            <a:r>
              <a:rPr lang="en-US" dirty="0"/>
              <a:t>Click to edit Master title style</a:t>
            </a:r>
          </a:p>
        </p:txBody>
      </p:sp>
      <p:sp>
        <p:nvSpPr>
          <p:cNvPr id="4" name="Footer Placeholder 3"/>
          <p:cNvSpPr>
            <a:spLocks noGrp="1"/>
          </p:cNvSpPr>
          <p:nvPr>
            <p:ph type="ftr" sz="quarter" idx="11"/>
          </p:nvPr>
        </p:nvSpPr>
        <p:spPr>
          <a:xfrm>
            <a:off x="939414" y="6388499"/>
            <a:ext cx="4319600" cy="148826"/>
          </a:xfrm>
          <a:prstGeom prst="rect">
            <a:avLst/>
          </a:prstGeom>
        </p:spPr>
        <p:txBody>
          <a:bodyPr/>
          <a:lstStyle/>
          <a:p>
            <a:r>
              <a:rPr lang="en-US"/>
              <a:t>INSERT PRESENTATION TITLE</a:t>
            </a:r>
          </a:p>
        </p:txBody>
      </p:sp>
      <p:sp>
        <p:nvSpPr>
          <p:cNvPr id="5" name="Slide Number Placeholder 4"/>
          <p:cNvSpPr>
            <a:spLocks noGrp="1"/>
          </p:cNvSpPr>
          <p:nvPr>
            <p:ph type="sldNum" sz="quarter" idx="12"/>
          </p:nvPr>
        </p:nvSpPr>
        <p:spPr>
          <a:xfrm>
            <a:off x="421885" y="6388499"/>
            <a:ext cx="484728" cy="148826"/>
          </a:xfrm>
          <a:prstGeom prst="rect">
            <a:avLst/>
          </a:prstGeom>
        </p:spPr>
        <p:txBody>
          <a:bodyPr/>
          <a:lstStyle/>
          <a:p>
            <a:fld id="{02B51FD2-AF65-4559-B5BB-AE7FBFFEA02E}" type="slidenum">
              <a:rPr lang="en-US" smtClean="0">
                <a:latin typeface="Verdana" pitchFamily="34" charset="0"/>
                <a:cs typeface="Verdana" pitchFamily="34" charset="0"/>
              </a:rPr>
              <a:pPr/>
              <a:t>‹#›</a:t>
            </a:fld>
            <a:r>
              <a:rPr lang="en-US" dirty="0">
                <a:latin typeface="Verdana" pitchFamily="34" charset="0"/>
                <a:cs typeface="Verdana" pitchFamily="34" charset="0"/>
              </a:rPr>
              <a:t> |</a:t>
            </a:r>
          </a:p>
        </p:txBody>
      </p:sp>
      <p:sp>
        <p:nvSpPr>
          <p:cNvPr id="6" name="Text Placeholder 8"/>
          <p:cNvSpPr>
            <a:spLocks noGrp="1"/>
          </p:cNvSpPr>
          <p:nvPr>
            <p:ph type="body" sz="quarter" idx="13"/>
          </p:nvPr>
        </p:nvSpPr>
        <p:spPr>
          <a:xfrm>
            <a:off x="609600" y="627888"/>
            <a:ext cx="10972801" cy="345948"/>
          </a:xfrm>
        </p:spPr>
        <p:txBody>
          <a:bodyPr tIns="0"/>
          <a:lstStyle>
            <a:lvl1pPr>
              <a:spcAft>
                <a:spcPts val="0"/>
              </a:spcAft>
              <a:defRPr sz="1600">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1423160695"/>
      </p:ext>
    </p:extLst>
  </p:cSld>
  <p:clrMapOvr>
    <a:masterClrMapping/>
  </p:clrMapOvr>
  <p:hf hdr="0" ftr="0" dt="0"/>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92001" cy="6858313"/>
          </a:xfrm>
          <a:prstGeom prst="rect">
            <a:avLst/>
          </a:prstGeom>
        </p:spPr>
      </p:pic>
      <p:grpSp>
        <p:nvGrpSpPr>
          <p:cNvPr id="9" name="Group 8"/>
          <p:cNvGrpSpPr/>
          <p:nvPr userDrawn="1"/>
        </p:nvGrpSpPr>
        <p:grpSpPr bwMode="gray">
          <a:xfrm>
            <a:off x="269239" y="2084172"/>
            <a:ext cx="4482124"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1384" y="480789"/>
            <a:ext cx="1522404" cy="326167"/>
          </a:xfrm>
          <a:prstGeom prst="rect">
            <a:avLst/>
          </a:prstGeom>
        </p:spPr>
      </p:pic>
    </p:spTree>
    <p:extLst>
      <p:ext uri="{BB962C8B-B14F-4D97-AF65-F5344CB8AC3E}">
        <p14:creationId xmlns:p14="http://schemas.microsoft.com/office/powerpoint/2010/main" val="44519111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8" name="Rectangle 17"/>
          <p:cNvSpPr/>
          <p:nvPr userDrawn="1"/>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4"/>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63405" y="473036"/>
            <a:ext cx="1522404" cy="326167"/>
          </a:xfrm>
          <a:prstGeom prst="rect">
            <a:avLst/>
          </a:prstGeom>
        </p:spPr>
      </p:pic>
      <p:grpSp>
        <p:nvGrpSpPr>
          <p:cNvPr id="10" name="Group 9"/>
          <p:cNvGrpSpPr/>
          <p:nvPr userDrawn="1"/>
        </p:nvGrpSpPr>
        <p:grpSpPr bwMode="gray">
          <a:xfrm>
            <a:off x="6544213" y="3892219"/>
            <a:ext cx="26892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38724711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92001" cy="6858000"/>
          </a:xfrm>
          <a:prstGeom prst="rect">
            <a:avLst/>
          </a:prstGeom>
        </p:spPr>
      </p:pic>
      <p:sp>
        <p:nvSpPr>
          <p:cNvPr id="6" name="Rectangle 5"/>
          <p:cNvSpPr/>
          <p:nvPr userDrawn="1"/>
        </p:nvSpPr>
        <p:spPr bwMode="auto">
          <a:xfrm>
            <a:off x="4751363" y="1186356"/>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1787" y="3877277"/>
            <a:ext cx="71709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6395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92001" cy="6858000"/>
          </a:xfrm>
          <a:prstGeom prst="rect">
            <a:avLst/>
          </a:prstGeom>
        </p:spPr>
      </p:pic>
      <p:sp>
        <p:nvSpPr>
          <p:cNvPr id="6" name="Rectangle 5"/>
          <p:cNvSpPr/>
          <p:nvPr userDrawn="1"/>
        </p:nvSpPr>
        <p:spPr bwMode="auto">
          <a:xfrm>
            <a:off x="4751363" y="1186356"/>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4" y="1186356"/>
            <a:ext cx="7171398" cy="4484025"/>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25148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470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3067260"/>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44431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60709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756155"/>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974164"/>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2961917"/>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9013929"/>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5154112"/>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7967111"/>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072695"/>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6331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004567"/>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2193793"/>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717514800"/>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079985779"/>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3357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504377283"/>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68851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55384430"/>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54442134"/>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30980039"/>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65717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5155199"/>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623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499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10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9549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62" y="2"/>
            <a:ext cx="12207564" cy="6864814"/>
          </a:xfrm>
          <a:prstGeom prst="rect">
            <a:avLst/>
          </a:prstGeom>
        </p:spPr>
      </p:pic>
      <p:sp>
        <p:nvSpPr>
          <p:cNvPr id="2" name="Rectangle 1"/>
          <p:cNvSpPr/>
          <p:nvPr/>
        </p:nvSpPr>
        <p:spPr bwMode="auto">
          <a:xfrm>
            <a:off x="266063" y="1461274"/>
            <a:ext cx="6278150" cy="3491849"/>
          </a:xfrm>
          <a:prstGeom prst="rect">
            <a:avLst/>
          </a:prstGeom>
          <a:solidFill>
            <a:srgbClr val="850A5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3" y="1461272"/>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43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68445" y="6029743"/>
            <a:ext cx="1664789" cy="357761"/>
          </a:xfrm>
          <a:prstGeom prst="rect">
            <a:avLst/>
          </a:prstGeom>
        </p:spPr>
      </p:pic>
    </p:spTree>
    <p:extLst>
      <p:ext uri="{BB962C8B-B14F-4D97-AF65-F5344CB8AC3E}">
        <p14:creationId xmlns:p14="http://schemas.microsoft.com/office/powerpoint/2010/main" val="335320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dirty="0"/>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5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5"/>
            <a:ext cx="8200118" cy="914400"/>
          </a:xfrm>
        </p:spPr>
        <p:txBody>
          <a:bodyPr>
            <a:noAutofit/>
          </a:bodyPr>
          <a:lstStyle>
            <a:lvl1pPr algn="ctr">
              <a:defRPr sz="7998" b="1" i="1">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4" y="4836015"/>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05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25"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274585197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dirty="0"/>
          </a:p>
        </p:txBody>
      </p:sp>
      <p:sp>
        <p:nvSpPr>
          <p:cNvPr id="4" name="Text Placeholder 3"/>
          <p:cNvSpPr>
            <a:spLocks noGrp="1"/>
          </p:cNvSpPr>
          <p:nvPr>
            <p:ph type="body" sz="quarter" idx="10" hasCustomPrompt="1"/>
          </p:nvPr>
        </p:nvSpPr>
        <p:spPr>
          <a:xfrm>
            <a:off x="1975303" y="2850925"/>
            <a:ext cx="8200118" cy="914400"/>
          </a:xfrm>
        </p:spPr>
        <p:txBody>
          <a:bodyPr>
            <a:noAutofit/>
          </a:bodyPr>
          <a:lstStyle>
            <a:lvl1pPr algn="ctr">
              <a:defRPr sz="7998" b="1" i="1">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3133519559"/>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7998" b="0" i="0">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2314394064"/>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418480699"/>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4613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9971968"/>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419804"/>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198273"/>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52"/>
            <a:fld id="{A284A322-D123-4E23-A801-034D45EAB541}" type="datetimeFigureOut">
              <a:rPr lang="en-US" smtClean="0">
                <a:solidFill>
                  <a:srgbClr val="EC5038"/>
                </a:solidFill>
              </a:rPr>
              <a:pPr defTabSz="914052"/>
              <a:t>4/18/2017</a:t>
            </a:fld>
            <a:endParaRPr lang="en-US" dirty="0">
              <a:solidFill>
                <a:srgbClr val="EC5038"/>
              </a:solidFill>
            </a:endParaRPr>
          </a:p>
        </p:txBody>
      </p:sp>
      <p:sp>
        <p:nvSpPr>
          <p:cNvPr id="3" name="Footer Placeholder 2"/>
          <p:cNvSpPr>
            <a:spLocks noGrp="1"/>
          </p:cNvSpPr>
          <p:nvPr>
            <p:ph type="ftr" sz="quarter" idx="11"/>
          </p:nvPr>
        </p:nvSpPr>
        <p:spPr/>
        <p:txBody>
          <a:bodyPr/>
          <a:lstStyle/>
          <a:p>
            <a:pPr defTabSz="914052"/>
            <a:endParaRPr lang="en-US" dirty="0">
              <a:solidFill>
                <a:srgbClr val="EC5038"/>
              </a:solidFill>
            </a:endParaRPr>
          </a:p>
        </p:txBody>
      </p:sp>
      <p:sp>
        <p:nvSpPr>
          <p:cNvPr id="4" name="Slide Number Placeholder 3"/>
          <p:cNvSpPr>
            <a:spLocks noGrp="1"/>
          </p:cNvSpPr>
          <p:nvPr>
            <p:ph type="sldNum" sz="quarter" idx="12"/>
          </p:nvPr>
        </p:nvSpPr>
        <p:spPr/>
        <p:txBody>
          <a:bodyPr/>
          <a:lstStyle/>
          <a:p>
            <a:pPr defTabSz="914052"/>
            <a:fld id="{38EC6C40-5275-415C-92DC-4CF24D05B2C9}" type="slidenum">
              <a:rPr lang="en-US" smtClean="0">
                <a:solidFill>
                  <a:srgbClr val="EC5038"/>
                </a:solidFill>
              </a:rPr>
              <a:pPr defTabSz="914052"/>
              <a:t>‹#›</a:t>
            </a:fld>
            <a:endParaRPr lang="en-US" dirty="0">
              <a:solidFill>
                <a:srgbClr val="EC5038"/>
              </a:solidFill>
            </a:endParaRPr>
          </a:p>
        </p:txBody>
      </p:sp>
    </p:spTree>
    <p:extLst>
      <p:ext uri="{BB962C8B-B14F-4D97-AF65-F5344CB8AC3E}">
        <p14:creationId xmlns:p14="http://schemas.microsoft.com/office/powerpoint/2010/main" val="810009921"/>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5" y="228602"/>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768" indent="-34276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9" indent="-28564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49" indent="-28564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61" indent="-22851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74" indent="-22851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19608935"/>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userDrawn="1"/>
        </p:nvSpPr>
        <p:spPr bwMode="auto">
          <a:xfrm>
            <a:off x="267683" y="3877276"/>
            <a:ext cx="6276529" cy="1978780"/>
          </a:xfrm>
          <a:prstGeom prst="rect">
            <a:avLst/>
          </a:prstGeom>
          <a:noFill/>
        </p:spPr>
        <p:txBody>
          <a:bodyPr wrap="square" lIns="179259" tIns="143407" rIns="179259" bIns="143407" rtlCol="0">
            <a:noAutofit/>
          </a:bodyPr>
          <a:lstStyle/>
          <a:p>
            <a:pPr defTabSz="914192">
              <a:lnSpc>
                <a:spcPct val="90000"/>
              </a:lnSpc>
              <a:spcAft>
                <a:spcPts val="588"/>
              </a:spcAft>
              <a:defRPr/>
            </a:pPr>
            <a:r>
              <a:rPr lang="en-US" sz="5881" spc="-100" dirty="0">
                <a:ln w="3175">
                  <a:noFill/>
                </a:ln>
                <a:gradFill>
                  <a:gsLst>
                    <a:gs pos="17925">
                      <a:srgbClr val="FFFFFF"/>
                    </a:gs>
                    <a:gs pos="46000">
                      <a:srgbClr val="FFFFFF"/>
                    </a:gs>
                  </a:gsLst>
                  <a:lin ang="5400000" scaled="0"/>
                </a:gradFill>
                <a:latin typeface="Segoe UI Light"/>
                <a:cs typeface="Segoe UI" pitchFamily="34" charset="0"/>
              </a:rPr>
              <a:t>The Future</a:t>
            </a:r>
            <a:br>
              <a:rPr lang="en-US" sz="5881" spc="-100" dirty="0">
                <a:ln w="3175">
                  <a:noFill/>
                </a:ln>
                <a:gradFill>
                  <a:gsLst>
                    <a:gs pos="17925">
                      <a:srgbClr val="FFFFFF"/>
                    </a:gs>
                    <a:gs pos="46000">
                      <a:srgbClr val="FFFFFF"/>
                    </a:gs>
                  </a:gsLst>
                  <a:lin ang="5400000" scaled="0"/>
                </a:gradFill>
                <a:latin typeface="Segoe UI Light"/>
                <a:cs typeface="Segoe UI" pitchFamily="34" charset="0"/>
              </a:rPr>
            </a:br>
            <a:r>
              <a:rPr lang="en-US" sz="5881" spc="-100" dirty="0">
                <a:ln w="3175">
                  <a:noFill/>
                </a:ln>
                <a:gradFill>
                  <a:gsLst>
                    <a:gs pos="17925">
                      <a:srgbClr val="FFFFFF"/>
                    </a:gs>
                    <a:gs pos="46000">
                      <a:srgbClr val="FFFFFF"/>
                    </a:gs>
                  </a:gsLst>
                  <a:lin ang="5400000" scaled="0"/>
                </a:gradFill>
                <a:latin typeface="Segoe UI Light"/>
                <a:cs typeface="Segoe UI" pitchFamily="34" charset="0"/>
              </a:rPr>
              <a:t>of SharePoint</a:t>
            </a:r>
            <a:endParaRPr lang="en-US" sz="3136" dirty="0" err="1">
              <a:gradFill>
                <a:gsLst>
                  <a:gs pos="17925">
                    <a:srgbClr val="FFFFFF"/>
                  </a:gs>
                  <a:gs pos="46000">
                    <a:srgbClr val="FFFFFF"/>
                  </a:gs>
                </a:gsLst>
                <a:lin ang="5400000" scaled="0"/>
              </a:gradFill>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defTabSz="914192">
              <a:lnSpc>
                <a:spcPct val="90000"/>
              </a:lnSpc>
              <a:spcBef>
                <a:spcPct val="20000"/>
              </a:spcBef>
              <a:buSzPct val="90000"/>
              <a:buFont typeface="Arial" pitchFamily="34" charset="0"/>
              <a:buNone/>
              <a:defRPr/>
            </a:pPr>
            <a:r>
              <a:rPr lang="en-US" sz="3136" dirty="0">
                <a:gradFill>
                  <a:gsLst>
                    <a:gs pos="17925">
                      <a:srgbClr val="FFFFFF"/>
                    </a:gs>
                    <a:gs pos="46000">
                      <a:srgbClr val="FFFFFF"/>
                    </a:gs>
                  </a:gsLst>
                  <a:lin ang="5400000" scaled="0"/>
                </a:gradFill>
                <a:latin typeface="Segoe UI Light"/>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843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398984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1306745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358865"/>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6394361"/>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8240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775754282"/>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3043665"/>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885317"/>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3104364"/>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4207435"/>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49662"/>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10940701"/>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3155837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2076235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0973358"/>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963548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42641473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07588"/>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34655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98837429"/>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12402411"/>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706424"/>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92118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2735097583"/>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646838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58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3461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458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1118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759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8385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38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6265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3038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283587424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258599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8388227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3973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45759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29284047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3105030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98948790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62134037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79747161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0321443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414496279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12139682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38932856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8982168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5632766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42611143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7313813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7849057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1849617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8640513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77666325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204699371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960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901801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18960896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pitchFamily="34" charset="0"/>
              </a:defRPr>
            </a:lvl1pPr>
          </a:lstStyle>
          <a:p>
            <a:r>
              <a:rPr lang="en-US" dirty="0"/>
              <a:t>Click to edit Master title style</a:t>
            </a:r>
          </a:p>
        </p:txBody>
      </p:sp>
      <p:sp>
        <p:nvSpPr>
          <p:cNvPr id="4" name="Footer Placeholder 3"/>
          <p:cNvSpPr>
            <a:spLocks noGrp="1"/>
          </p:cNvSpPr>
          <p:nvPr>
            <p:ph type="ftr" sz="quarter" idx="11"/>
          </p:nvPr>
        </p:nvSpPr>
        <p:spPr>
          <a:xfrm>
            <a:off x="939414" y="6388499"/>
            <a:ext cx="4319600" cy="148826"/>
          </a:xfrm>
          <a:prstGeom prst="rect">
            <a:avLst/>
          </a:prstGeom>
        </p:spPr>
        <p:txBody>
          <a:bodyPr/>
          <a:lstStyle/>
          <a:p>
            <a:r>
              <a:rPr lang="en-US"/>
              <a:t>INSERT PRESENTATION TITLE</a:t>
            </a:r>
          </a:p>
        </p:txBody>
      </p:sp>
      <p:sp>
        <p:nvSpPr>
          <p:cNvPr id="5" name="Slide Number Placeholder 4"/>
          <p:cNvSpPr>
            <a:spLocks noGrp="1"/>
          </p:cNvSpPr>
          <p:nvPr>
            <p:ph type="sldNum" sz="quarter" idx="12"/>
          </p:nvPr>
        </p:nvSpPr>
        <p:spPr>
          <a:xfrm>
            <a:off x="421885" y="6388499"/>
            <a:ext cx="484728" cy="148826"/>
          </a:xfrm>
          <a:prstGeom prst="rect">
            <a:avLst/>
          </a:prstGeom>
        </p:spPr>
        <p:txBody>
          <a:bodyPr/>
          <a:lstStyle/>
          <a:p>
            <a:fld id="{02B51FD2-AF65-4559-B5BB-AE7FBFFEA02E}" type="slidenum">
              <a:rPr lang="en-US" smtClean="0">
                <a:latin typeface="Verdana" pitchFamily="34" charset="0"/>
                <a:cs typeface="Verdana" pitchFamily="34" charset="0"/>
              </a:rPr>
              <a:pPr/>
              <a:t>‹#›</a:t>
            </a:fld>
            <a:r>
              <a:rPr lang="en-US" dirty="0">
                <a:latin typeface="Verdana" pitchFamily="34" charset="0"/>
                <a:cs typeface="Verdana" pitchFamily="34" charset="0"/>
              </a:rPr>
              <a:t> |</a:t>
            </a:r>
          </a:p>
        </p:txBody>
      </p:sp>
      <p:sp>
        <p:nvSpPr>
          <p:cNvPr id="6" name="Text Placeholder 8"/>
          <p:cNvSpPr>
            <a:spLocks noGrp="1"/>
          </p:cNvSpPr>
          <p:nvPr>
            <p:ph type="body" sz="quarter" idx="13"/>
          </p:nvPr>
        </p:nvSpPr>
        <p:spPr>
          <a:xfrm>
            <a:off x="609600" y="627888"/>
            <a:ext cx="10972801" cy="345948"/>
          </a:xfrm>
        </p:spPr>
        <p:txBody>
          <a:bodyPr tIns="0"/>
          <a:lstStyle>
            <a:lvl1pPr>
              <a:spcAft>
                <a:spcPts val="0"/>
              </a:spcAft>
              <a:defRPr sz="1600">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629624258"/>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55250" y="-312"/>
            <a:ext cx="8336751" cy="6858623"/>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854939" cy="6858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69900" y="4804464"/>
            <a:ext cx="3041381" cy="724135"/>
          </a:xfrm>
          <a:prstGeom prst="rect">
            <a:avLst/>
          </a:prstGeom>
          <a:noFill/>
        </p:spPr>
        <p:txBody>
          <a:bodyPr wrap="square" lIns="0" tIns="143428" rIns="179285" bIns="143428" rtlCol="0">
            <a:spAutoFit/>
          </a:bodyPr>
          <a:lstStyle/>
          <a:p>
            <a:pPr>
              <a:lnSpc>
                <a:spcPct val="90000"/>
              </a:lnSpc>
              <a:spcAft>
                <a:spcPts val="588"/>
              </a:spcAft>
            </a:pPr>
            <a:r>
              <a:rPr lang="en-US" sz="3137" dirty="0">
                <a:gradFill>
                  <a:gsLst>
                    <a:gs pos="0">
                      <a:srgbClr val="FFFFFF"/>
                    </a:gs>
                    <a:gs pos="100000">
                      <a:srgbClr val="FFFFFF"/>
                    </a:gs>
                  </a:gsLst>
                  <a:lin ang="5400000" scaled="1"/>
                </a:gradFill>
                <a:latin typeface="+mj-lt"/>
              </a:rPr>
              <a:t>27–30 July 2015</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469901" y="482064"/>
            <a:ext cx="2749041" cy="4046445"/>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54819" y="6116755"/>
            <a:ext cx="1248592" cy="268965"/>
          </a:xfrm>
          <a:prstGeom prst="rect">
            <a:avLst/>
          </a:prstGeom>
        </p:spPr>
      </p:pic>
    </p:spTree>
    <p:extLst>
      <p:ext uri="{BB962C8B-B14F-4D97-AF65-F5344CB8AC3E}">
        <p14:creationId xmlns:p14="http://schemas.microsoft.com/office/powerpoint/2010/main" val="2975095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2" y="-312"/>
            <a:ext cx="12191377" cy="6858623"/>
          </a:xfrm>
          <a:prstGeom prst="rect">
            <a:avLst/>
          </a:prstGeom>
        </p:spPr>
      </p:pic>
      <p:sp>
        <p:nvSpPr>
          <p:cNvPr id="12" name="Rectangle 11"/>
          <p:cNvSpPr/>
          <p:nvPr userDrawn="1"/>
        </p:nvSpPr>
        <p:spPr bwMode="auto">
          <a:xfrm>
            <a:off x="0" y="0"/>
            <a:ext cx="12192000" cy="68580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3" name="Rectangle 12"/>
          <p:cNvSpPr/>
          <p:nvPr userDrawn="1"/>
        </p:nvSpPr>
        <p:spPr bwMode="gray">
          <a:xfrm>
            <a:off x="269302" y="1187620"/>
            <a:ext cx="7171399" cy="4482747"/>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187609"/>
            <a:ext cx="7171399" cy="2683311"/>
          </a:xfrm>
          <a:noFill/>
        </p:spPr>
        <p:txBody>
          <a:bodyPr lIns="146304" tIns="91440" rIns="146304" bIns="91440" anchor="t" anchorCtr="0"/>
          <a:lstStyle>
            <a:lvl1pPr>
              <a:defRPr sz="5295" spc="-99"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67683" y="3877276"/>
            <a:ext cx="7173019"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10495196" y="470067"/>
            <a:ext cx="1248592" cy="268965"/>
          </a:xfrm>
          <a:prstGeom prst="rect">
            <a:avLst/>
          </a:prstGeom>
        </p:spPr>
      </p:pic>
    </p:spTree>
    <p:extLst>
      <p:ext uri="{BB962C8B-B14F-4D97-AF65-F5344CB8AC3E}">
        <p14:creationId xmlns:p14="http://schemas.microsoft.com/office/powerpoint/2010/main" val="3155278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48585" y="6121377"/>
            <a:ext cx="1254995" cy="269135"/>
          </a:xfrm>
          <a:prstGeom prst="rect">
            <a:avLst/>
          </a:prstGeom>
        </p:spPr>
      </p:pic>
      <p:sp>
        <p:nvSpPr>
          <p:cNvPr id="7"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65268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1"/>
          </a:xfrm>
          <a:noFill/>
        </p:spPr>
        <p:txBody>
          <a:bodyPr lIns="146304" tIns="91440" rIns="146304" bIns="91440" anchor="t" anchorCtr="0"/>
          <a:lstStyle>
            <a:lvl1pPr>
              <a:defRPr sz="5295" spc="-99"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5"/>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454819" y="6116755"/>
            <a:ext cx="1248592" cy="268965"/>
          </a:xfrm>
          <a:prstGeom prst="rect">
            <a:avLst/>
          </a:prstGeom>
        </p:spPr>
      </p:pic>
      <p:sp>
        <p:nvSpPr>
          <p:cNvPr id="6"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768752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4369" y="0"/>
            <a:ext cx="12189855" cy="6861659"/>
          </a:xfrm>
          <a:prstGeom prst="rect">
            <a:avLst/>
          </a:prstGeom>
        </p:spPr>
      </p:pic>
      <p:sp>
        <p:nvSpPr>
          <p:cNvPr id="2" name="Title 1"/>
          <p:cNvSpPr>
            <a:spLocks noGrp="1"/>
          </p:cNvSpPr>
          <p:nvPr>
            <p:ph type="title" hasCustomPrompt="1"/>
          </p:nvPr>
        </p:nvSpPr>
        <p:spPr/>
        <p:txBody>
          <a:bodyPr/>
          <a:lstStyle>
            <a:lvl1pPr>
              <a:defRPr baseline="0">
                <a:gradFill>
                  <a:gsLst>
                    <a:gs pos="1250">
                      <a:schemeClr val="bg1"/>
                    </a:gs>
                    <a:gs pos="100000">
                      <a:schemeClr val="bg1"/>
                    </a:gs>
                  </a:gsLst>
                  <a:lin ang="5400000" scaled="0"/>
                </a:gradFill>
              </a:defRPr>
            </a:lvl1pPr>
          </a:lstStyle>
          <a:p>
            <a:r>
              <a:rPr lang="en-US" dirty="0"/>
              <a:t>Confidentiality Slide</a:t>
            </a:r>
          </a:p>
        </p:txBody>
      </p:sp>
      <p:sp>
        <p:nvSpPr>
          <p:cNvPr id="4" name="TextBox 3"/>
          <p:cNvSpPr txBox="1"/>
          <p:nvPr userDrawn="1"/>
        </p:nvSpPr>
        <p:spPr>
          <a:xfrm>
            <a:off x="269242" y="4369032"/>
            <a:ext cx="11653521" cy="1769806"/>
          </a:xfrm>
          <a:prstGeom prst="rect">
            <a:avLst/>
          </a:prstGeom>
          <a:noFill/>
        </p:spPr>
        <p:txBody>
          <a:bodyPr wrap="square" lIns="179285" tIns="143428" rIns="179285" bIns="143428" rtlCol="0">
            <a:spAutoFit/>
          </a:bodyPr>
          <a:lstStyle/>
          <a:p>
            <a:pPr algn="ctr">
              <a:lnSpc>
                <a:spcPct val="90000"/>
              </a:lnSpc>
              <a:spcAft>
                <a:spcPts val="588"/>
              </a:spcAft>
            </a:pPr>
            <a:r>
              <a:rPr lang="en-US" sz="2255" i="1" dirty="0">
                <a:gradFill>
                  <a:gsLst>
                    <a:gs pos="2917">
                      <a:schemeClr val="bg1"/>
                    </a:gs>
                    <a:gs pos="30000">
                      <a:schemeClr val="bg1"/>
                    </a:gs>
                  </a:gsLst>
                  <a:lin ang="5400000" scaled="0"/>
                </a:gradFill>
                <a:latin typeface="Segoe Pro" panose="020B0502040504020203" pitchFamily="34" charset="0"/>
              </a:rPr>
              <a:t>S4 content is Microsoft</a:t>
            </a:r>
            <a:r>
              <a:rPr lang="en-US" sz="2255" i="1" baseline="0" dirty="0">
                <a:gradFill>
                  <a:gsLst>
                    <a:gs pos="2917">
                      <a:schemeClr val="bg1"/>
                    </a:gs>
                    <a:gs pos="30000">
                      <a:schemeClr val="bg1"/>
                    </a:gs>
                  </a:gsLst>
                  <a:lin ang="5400000" scaled="0"/>
                </a:gradFill>
                <a:latin typeface="Segoe Pro" panose="020B0502040504020203" pitchFamily="34" charset="0"/>
              </a:rPr>
              <a:t> Confidential—Internal only</a:t>
            </a:r>
          </a:p>
          <a:p>
            <a:pPr algn="ctr">
              <a:lnSpc>
                <a:spcPct val="90000"/>
              </a:lnSpc>
              <a:spcAft>
                <a:spcPts val="588"/>
              </a:spcAft>
            </a:pPr>
            <a:r>
              <a:rPr lang="en-US" sz="2255" i="1" dirty="0">
                <a:gradFill>
                  <a:gsLst>
                    <a:gs pos="2917">
                      <a:schemeClr val="bg1"/>
                    </a:gs>
                    <a:gs pos="30000">
                      <a:schemeClr val="bg1"/>
                    </a:gs>
                  </a:gsLst>
                  <a:lin ang="5400000" scaled="0"/>
                </a:gradFill>
                <a:latin typeface="Segoe Pro" panose="020B0502040504020203" pitchFamily="34" charset="0"/>
              </a:rPr>
              <a:t>DO</a:t>
            </a:r>
            <a:r>
              <a:rPr lang="en-US" sz="2255" i="1" baseline="0" dirty="0">
                <a:gradFill>
                  <a:gsLst>
                    <a:gs pos="2917">
                      <a:schemeClr val="bg1"/>
                    </a:gs>
                    <a:gs pos="30000">
                      <a:schemeClr val="bg1"/>
                    </a:gs>
                  </a:gsLst>
                  <a:lin ang="5400000" scaled="0"/>
                </a:gradFill>
                <a:latin typeface="Segoe Pro" panose="020B0502040504020203" pitchFamily="34" charset="0"/>
              </a:rPr>
              <a:t> NOT post S4 content to any blogs or external Web sites</a:t>
            </a:r>
          </a:p>
          <a:p>
            <a:pPr algn="ctr">
              <a:lnSpc>
                <a:spcPct val="90000"/>
              </a:lnSpc>
              <a:spcAft>
                <a:spcPts val="588"/>
              </a:spcAft>
            </a:pPr>
            <a:r>
              <a:rPr lang="en-US" sz="2255" i="1" baseline="0" dirty="0">
                <a:gradFill>
                  <a:gsLst>
                    <a:gs pos="2917">
                      <a:schemeClr val="bg1"/>
                    </a:gs>
                    <a:gs pos="30000">
                      <a:schemeClr val="bg1"/>
                    </a:gs>
                  </a:gsLst>
                  <a:lin ang="5400000" scaled="0"/>
                </a:gradFill>
                <a:latin typeface="Segoe Pro" panose="020B0502040504020203" pitchFamily="34" charset="0"/>
              </a:rPr>
              <a:t>DO NOT take photos or video of sessions or slides throughout the S4 event</a:t>
            </a:r>
          </a:p>
          <a:p>
            <a:pPr algn="ctr">
              <a:lnSpc>
                <a:spcPct val="90000"/>
              </a:lnSpc>
              <a:spcAft>
                <a:spcPts val="588"/>
              </a:spcAft>
            </a:pPr>
            <a:r>
              <a:rPr lang="en-US" sz="2255" i="1" baseline="0" dirty="0">
                <a:gradFill>
                  <a:gsLst>
                    <a:gs pos="2917">
                      <a:schemeClr val="bg1"/>
                    </a:gs>
                    <a:gs pos="30000">
                      <a:schemeClr val="bg1"/>
                    </a:gs>
                  </a:gsLst>
                  <a:lin ang="5400000" scaled="0"/>
                </a:gradFill>
                <a:latin typeface="Segoe Pro" panose="020B0502040504020203" pitchFamily="34" charset="0"/>
              </a:rPr>
              <a:t>Content will be available to internal audiences on-demand post event at  </a:t>
            </a:r>
            <a:r>
              <a:rPr lang="en-US" sz="2255" b="1" i="1" baseline="0" dirty="0">
                <a:gradFill>
                  <a:gsLst>
                    <a:gs pos="2917">
                      <a:schemeClr val="bg1"/>
                    </a:gs>
                    <a:gs pos="30000">
                      <a:schemeClr val="bg1"/>
                    </a:gs>
                  </a:gsLst>
                  <a:lin ang="5400000" scaled="0"/>
                </a:gradFill>
                <a:latin typeface="Segoe Pro" panose="020B0502040504020203" pitchFamily="34" charset="0"/>
              </a:rPr>
              <a:t>https://s4tv.tv/</a:t>
            </a:r>
            <a:endParaRPr lang="en-US" sz="2255" b="1" i="1" dirty="0">
              <a:gradFill>
                <a:gsLst>
                  <a:gs pos="2917">
                    <a:schemeClr val="bg1"/>
                  </a:gs>
                  <a:gs pos="30000">
                    <a:schemeClr val="bg1"/>
                  </a:gs>
                </a:gsLst>
                <a:lin ang="5400000" scaled="0"/>
              </a:gradFill>
              <a:latin typeface="Segoe Pro" panose="020B0502040504020203" pitchFamily="34" charset="0"/>
            </a:endParaRPr>
          </a:p>
        </p:txBody>
      </p:sp>
    </p:spTree>
    <p:extLst>
      <p:ext uri="{BB962C8B-B14F-4D97-AF65-F5344CB8AC3E}">
        <p14:creationId xmlns:p14="http://schemas.microsoft.com/office/powerpoint/2010/main" val="33378637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44550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80353299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75631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818310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472277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70381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10037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43233"/>
          </a:xfrm>
        </p:spPr>
        <p:txBody>
          <a:bodyPr wrap="square">
            <a:spAutoFit/>
          </a:bodyPr>
          <a:lstStyle>
            <a:lvl1pPr marL="281700" indent="-28170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700" indent="-28170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80994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43233"/>
          </a:xfrm>
        </p:spPr>
        <p:txBody>
          <a:bodyPr wrap="square">
            <a:spAutoFit/>
          </a:bodyPr>
          <a:lstStyle>
            <a:lvl1pPr marL="281700" indent="-281700">
              <a:spcBef>
                <a:spcPts val="1200"/>
              </a:spcBef>
              <a:buClr>
                <a:schemeClr val="tx1"/>
              </a:buClr>
              <a:buFont typeface="Arial" pitchFamily="34" charset="0"/>
              <a:buChar char="•"/>
              <a:defRPr sz="3137"/>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700" indent="-281700">
              <a:spcBef>
                <a:spcPts val="1200"/>
              </a:spcBef>
              <a:buClr>
                <a:schemeClr val="tx1"/>
              </a:buClr>
              <a:buFont typeface="Arial" pitchFamily="34" charset="0"/>
              <a:buChar char="•"/>
              <a:defRPr sz="3137"/>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374935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48212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9869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90148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theme" Target="../theme/theme10.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theme" Target="../theme/theme11.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theme" Target="../theme/theme12.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theme" Target="../theme/theme14.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5.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2" Type="http://schemas.openxmlformats.org/officeDocument/2006/relationships/slideLayout" Target="../slideLayouts/slideLayout269.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theme" Target="../theme/theme15.xml"/><Relationship Id="rId5" Type="http://schemas.openxmlformats.org/officeDocument/2006/relationships/slideLayout" Target="../slideLayouts/slideLayout272.xml"/><Relationship Id="rId10" Type="http://schemas.openxmlformats.org/officeDocument/2006/relationships/slideLayout" Target="../slideLayouts/slideLayout277.xml"/><Relationship Id="rId4" Type="http://schemas.openxmlformats.org/officeDocument/2006/relationships/slideLayout" Target="../slideLayouts/slideLayout271.xml"/><Relationship Id="rId9" Type="http://schemas.openxmlformats.org/officeDocument/2006/relationships/slideLayout" Target="../slideLayouts/slideLayout27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26" Type="http://schemas.openxmlformats.org/officeDocument/2006/relationships/slideLayout" Target="../slideLayouts/slideLayout303.xml"/><Relationship Id="rId3" Type="http://schemas.openxmlformats.org/officeDocument/2006/relationships/slideLayout" Target="../slideLayouts/slideLayout280.xml"/><Relationship Id="rId21" Type="http://schemas.openxmlformats.org/officeDocument/2006/relationships/slideLayout" Target="../slideLayouts/slideLayout298.xml"/><Relationship Id="rId7" Type="http://schemas.openxmlformats.org/officeDocument/2006/relationships/slideLayout" Target="../slideLayouts/slideLayout284.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slideLayout" Target="../slideLayouts/slideLayout302.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29" Type="http://schemas.openxmlformats.org/officeDocument/2006/relationships/slideLayout" Target="../slideLayouts/slideLayout306.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slideLayout" Target="../slideLayouts/slideLayout301.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28" Type="http://schemas.openxmlformats.org/officeDocument/2006/relationships/slideLayout" Target="../slideLayouts/slideLayout305.xml"/><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31" Type="http://schemas.openxmlformats.org/officeDocument/2006/relationships/image" Target="../media/image18.png"/><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 Id="rId27" Type="http://schemas.openxmlformats.org/officeDocument/2006/relationships/slideLayout" Target="../slideLayouts/slideLayout304.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slideLayout" Target="../slideLayouts/slideLayout332.xml"/><Relationship Id="rId3" Type="http://schemas.openxmlformats.org/officeDocument/2006/relationships/slideLayout" Target="../slideLayouts/slideLayout309.xml"/><Relationship Id="rId21" Type="http://schemas.openxmlformats.org/officeDocument/2006/relationships/slideLayout" Target="../slideLayouts/slideLayout327.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29" Type="http://schemas.openxmlformats.org/officeDocument/2006/relationships/slideLayout" Target="../slideLayouts/slideLayout335.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28" Type="http://schemas.openxmlformats.org/officeDocument/2006/relationships/slideLayout" Target="../slideLayouts/slideLayout334.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31" Type="http://schemas.openxmlformats.org/officeDocument/2006/relationships/theme" Target="../theme/theme17.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slideLayout" Target="../slideLayouts/slideLayout333.xml"/><Relationship Id="rId30" Type="http://schemas.openxmlformats.org/officeDocument/2006/relationships/slideLayout" Target="../slideLayouts/slideLayout33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4.xml"/><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29" Type="http://schemas.openxmlformats.org/officeDocument/2006/relationships/slideLayout" Target="../slideLayouts/slideLayout365.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 Id="rId30"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slideLayout" Target="../slideLayouts/slideLayout378.xml"/><Relationship Id="rId18" Type="http://schemas.openxmlformats.org/officeDocument/2006/relationships/slideLayout" Target="../slideLayouts/slideLayout383.xml"/><Relationship Id="rId26" Type="http://schemas.openxmlformats.org/officeDocument/2006/relationships/slideLayout" Target="../slideLayouts/slideLayout391.xml"/><Relationship Id="rId3" Type="http://schemas.openxmlformats.org/officeDocument/2006/relationships/slideLayout" Target="../slideLayouts/slideLayout368.xml"/><Relationship Id="rId21" Type="http://schemas.openxmlformats.org/officeDocument/2006/relationships/slideLayout" Target="../slideLayouts/slideLayout386.xml"/><Relationship Id="rId7" Type="http://schemas.openxmlformats.org/officeDocument/2006/relationships/slideLayout" Target="../slideLayouts/slideLayout372.xml"/><Relationship Id="rId12" Type="http://schemas.openxmlformats.org/officeDocument/2006/relationships/slideLayout" Target="../slideLayouts/slideLayout377.xml"/><Relationship Id="rId17" Type="http://schemas.openxmlformats.org/officeDocument/2006/relationships/slideLayout" Target="../slideLayouts/slideLayout382.xml"/><Relationship Id="rId25" Type="http://schemas.openxmlformats.org/officeDocument/2006/relationships/slideLayout" Target="../slideLayouts/slideLayout390.xml"/><Relationship Id="rId2" Type="http://schemas.openxmlformats.org/officeDocument/2006/relationships/slideLayout" Target="../slideLayouts/slideLayout367.xml"/><Relationship Id="rId16" Type="http://schemas.openxmlformats.org/officeDocument/2006/relationships/slideLayout" Target="../slideLayouts/slideLayout381.xml"/><Relationship Id="rId20" Type="http://schemas.openxmlformats.org/officeDocument/2006/relationships/slideLayout" Target="../slideLayouts/slideLayout385.xml"/><Relationship Id="rId29" Type="http://schemas.openxmlformats.org/officeDocument/2006/relationships/slideLayout" Target="../slideLayouts/slideLayout394.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24" Type="http://schemas.openxmlformats.org/officeDocument/2006/relationships/slideLayout" Target="../slideLayouts/slideLayout389.xml"/><Relationship Id="rId5" Type="http://schemas.openxmlformats.org/officeDocument/2006/relationships/slideLayout" Target="../slideLayouts/slideLayout370.xml"/><Relationship Id="rId15" Type="http://schemas.openxmlformats.org/officeDocument/2006/relationships/slideLayout" Target="../slideLayouts/slideLayout380.xml"/><Relationship Id="rId23" Type="http://schemas.openxmlformats.org/officeDocument/2006/relationships/slideLayout" Target="../slideLayouts/slideLayout388.xml"/><Relationship Id="rId28" Type="http://schemas.openxmlformats.org/officeDocument/2006/relationships/slideLayout" Target="../slideLayouts/slideLayout393.xml"/><Relationship Id="rId10" Type="http://schemas.openxmlformats.org/officeDocument/2006/relationships/slideLayout" Target="../slideLayouts/slideLayout375.xml"/><Relationship Id="rId19" Type="http://schemas.openxmlformats.org/officeDocument/2006/relationships/slideLayout" Target="../slideLayouts/slideLayout384.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14" Type="http://schemas.openxmlformats.org/officeDocument/2006/relationships/slideLayout" Target="../slideLayouts/slideLayout379.xml"/><Relationship Id="rId22" Type="http://schemas.openxmlformats.org/officeDocument/2006/relationships/slideLayout" Target="../slideLayouts/slideLayout387.xml"/><Relationship Id="rId27" Type="http://schemas.openxmlformats.org/officeDocument/2006/relationships/slideLayout" Target="../slideLayouts/slideLayout392.xml"/><Relationship Id="rId30"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26" Type="http://schemas.openxmlformats.org/officeDocument/2006/relationships/slideLayout" Target="../slideLayouts/slideLayout420.xml"/><Relationship Id="rId3" Type="http://schemas.openxmlformats.org/officeDocument/2006/relationships/slideLayout" Target="../slideLayouts/slideLayout397.xml"/><Relationship Id="rId21" Type="http://schemas.openxmlformats.org/officeDocument/2006/relationships/slideLayout" Target="../slideLayouts/slideLayout415.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5" Type="http://schemas.openxmlformats.org/officeDocument/2006/relationships/slideLayout" Target="../slideLayouts/slideLayout419.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20" Type="http://schemas.openxmlformats.org/officeDocument/2006/relationships/slideLayout" Target="../slideLayouts/slideLayout414.xml"/><Relationship Id="rId29" Type="http://schemas.openxmlformats.org/officeDocument/2006/relationships/slideLayout" Target="../slideLayouts/slideLayout423.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24" Type="http://schemas.openxmlformats.org/officeDocument/2006/relationships/slideLayout" Target="../slideLayouts/slideLayout418.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23" Type="http://schemas.openxmlformats.org/officeDocument/2006/relationships/slideLayout" Target="../slideLayouts/slideLayout417.xml"/><Relationship Id="rId28" Type="http://schemas.openxmlformats.org/officeDocument/2006/relationships/slideLayout" Target="../slideLayouts/slideLayout422.xml"/><Relationship Id="rId10" Type="http://schemas.openxmlformats.org/officeDocument/2006/relationships/slideLayout" Target="../slideLayouts/slideLayout404.xml"/><Relationship Id="rId19" Type="http://schemas.openxmlformats.org/officeDocument/2006/relationships/slideLayout" Target="../slideLayouts/slideLayout413.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 Id="rId22" Type="http://schemas.openxmlformats.org/officeDocument/2006/relationships/slideLayout" Target="../slideLayouts/slideLayout416.xml"/><Relationship Id="rId27" Type="http://schemas.openxmlformats.org/officeDocument/2006/relationships/slideLayout" Target="../slideLayouts/slideLayout421.xml"/><Relationship Id="rId30"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31.xml"/><Relationship Id="rId13" Type="http://schemas.openxmlformats.org/officeDocument/2006/relationships/slideLayout" Target="../slideLayouts/slideLayout436.xml"/><Relationship Id="rId18" Type="http://schemas.openxmlformats.org/officeDocument/2006/relationships/slideLayout" Target="../slideLayouts/slideLayout441.xml"/><Relationship Id="rId3" Type="http://schemas.openxmlformats.org/officeDocument/2006/relationships/slideLayout" Target="../slideLayouts/slideLayout426.xml"/><Relationship Id="rId21" Type="http://schemas.openxmlformats.org/officeDocument/2006/relationships/slideLayout" Target="../slideLayouts/slideLayout444.xml"/><Relationship Id="rId7" Type="http://schemas.openxmlformats.org/officeDocument/2006/relationships/slideLayout" Target="../slideLayouts/slideLayout430.xml"/><Relationship Id="rId12" Type="http://schemas.openxmlformats.org/officeDocument/2006/relationships/slideLayout" Target="../slideLayouts/slideLayout435.xml"/><Relationship Id="rId17" Type="http://schemas.openxmlformats.org/officeDocument/2006/relationships/slideLayout" Target="../slideLayouts/slideLayout440.xml"/><Relationship Id="rId2" Type="http://schemas.openxmlformats.org/officeDocument/2006/relationships/slideLayout" Target="../slideLayouts/slideLayout425.xml"/><Relationship Id="rId16" Type="http://schemas.openxmlformats.org/officeDocument/2006/relationships/slideLayout" Target="../slideLayouts/slideLayout439.xml"/><Relationship Id="rId20" Type="http://schemas.openxmlformats.org/officeDocument/2006/relationships/slideLayout" Target="../slideLayouts/slideLayout443.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5" Type="http://schemas.openxmlformats.org/officeDocument/2006/relationships/slideLayout" Target="../slideLayouts/slideLayout428.xml"/><Relationship Id="rId15" Type="http://schemas.openxmlformats.org/officeDocument/2006/relationships/slideLayout" Target="../slideLayouts/slideLayout438.xml"/><Relationship Id="rId10" Type="http://schemas.openxmlformats.org/officeDocument/2006/relationships/slideLayout" Target="../slideLayouts/slideLayout433.xml"/><Relationship Id="rId19" Type="http://schemas.openxmlformats.org/officeDocument/2006/relationships/slideLayout" Target="../slideLayouts/slideLayout442.xml"/><Relationship Id="rId4" Type="http://schemas.openxmlformats.org/officeDocument/2006/relationships/slideLayout" Target="../slideLayouts/slideLayout427.xml"/><Relationship Id="rId9" Type="http://schemas.openxmlformats.org/officeDocument/2006/relationships/slideLayout" Target="../slideLayouts/slideLayout432.xml"/><Relationship Id="rId14" Type="http://schemas.openxmlformats.org/officeDocument/2006/relationships/slideLayout" Target="../slideLayouts/slideLayout437.xml"/><Relationship Id="rId22"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52.xml"/><Relationship Id="rId13" Type="http://schemas.openxmlformats.org/officeDocument/2006/relationships/slideLayout" Target="../slideLayouts/slideLayout457.xml"/><Relationship Id="rId18" Type="http://schemas.openxmlformats.org/officeDocument/2006/relationships/slideLayout" Target="../slideLayouts/slideLayout462.xml"/><Relationship Id="rId26" Type="http://schemas.openxmlformats.org/officeDocument/2006/relationships/slideLayout" Target="../slideLayouts/slideLayout470.xml"/><Relationship Id="rId3" Type="http://schemas.openxmlformats.org/officeDocument/2006/relationships/slideLayout" Target="../slideLayouts/slideLayout447.xml"/><Relationship Id="rId21" Type="http://schemas.openxmlformats.org/officeDocument/2006/relationships/slideLayout" Target="../slideLayouts/slideLayout465.xml"/><Relationship Id="rId7" Type="http://schemas.openxmlformats.org/officeDocument/2006/relationships/slideLayout" Target="../slideLayouts/slideLayout451.xml"/><Relationship Id="rId12" Type="http://schemas.openxmlformats.org/officeDocument/2006/relationships/slideLayout" Target="../slideLayouts/slideLayout456.xml"/><Relationship Id="rId17" Type="http://schemas.openxmlformats.org/officeDocument/2006/relationships/slideLayout" Target="../slideLayouts/slideLayout461.xml"/><Relationship Id="rId25" Type="http://schemas.openxmlformats.org/officeDocument/2006/relationships/slideLayout" Target="../slideLayouts/slideLayout469.xml"/><Relationship Id="rId2" Type="http://schemas.openxmlformats.org/officeDocument/2006/relationships/slideLayout" Target="../slideLayouts/slideLayout446.xml"/><Relationship Id="rId16" Type="http://schemas.openxmlformats.org/officeDocument/2006/relationships/slideLayout" Target="../slideLayouts/slideLayout460.xml"/><Relationship Id="rId20" Type="http://schemas.openxmlformats.org/officeDocument/2006/relationships/slideLayout" Target="../slideLayouts/slideLayout464.xml"/><Relationship Id="rId29" Type="http://schemas.openxmlformats.org/officeDocument/2006/relationships/slideLayout" Target="../slideLayouts/slideLayout473.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24" Type="http://schemas.openxmlformats.org/officeDocument/2006/relationships/slideLayout" Target="../slideLayouts/slideLayout468.xml"/><Relationship Id="rId32" Type="http://schemas.openxmlformats.org/officeDocument/2006/relationships/image" Target="../media/image47.png"/><Relationship Id="rId5" Type="http://schemas.openxmlformats.org/officeDocument/2006/relationships/slideLayout" Target="../slideLayouts/slideLayout449.xml"/><Relationship Id="rId15" Type="http://schemas.openxmlformats.org/officeDocument/2006/relationships/slideLayout" Target="../slideLayouts/slideLayout459.xml"/><Relationship Id="rId23" Type="http://schemas.openxmlformats.org/officeDocument/2006/relationships/slideLayout" Target="../slideLayouts/slideLayout467.xml"/><Relationship Id="rId28" Type="http://schemas.openxmlformats.org/officeDocument/2006/relationships/slideLayout" Target="../slideLayouts/slideLayout472.xml"/><Relationship Id="rId10" Type="http://schemas.openxmlformats.org/officeDocument/2006/relationships/slideLayout" Target="../slideLayouts/slideLayout454.xml"/><Relationship Id="rId19" Type="http://schemas.openxmlformats.org/officeDocument/2006/relationships/slideLayout" Target="../slideLayouts/slideLayout463.xml"/><Relationship Id="rId31" Type="http://schemas.openxmlformats.org/officeDocument/2006/relationships/theme" Target="../theme/theme22.xml"/><Relationship Id="rId4" Type="http://schemas.openxmlformats.org/officeDocument/2006/relationships/slideLayout" Target="../slideLayouts/slideLayout448.xml"/><Relationship Id="rId9" Type="http://schemas.openxmlformats.org/officeDocument/2006/relationships/slideLayout" Target="../slideLayouts/slideLayout453.xml"/><Relationship Id="rId14" Type="http://schemas.openxmlformats.org/officeDocument/2006/relationships/slideLayout" Target="../slideLayouts/slideLayout458.xml"/><Relationship Id="rId22" Type="http://schemas.openxmlformats.org/officeDocument/2006/relationships/slideLayout" Target="../slideLayouts/slideLayout466.xml"/><Relationship Id="rId27" Type="http://schemas.openxmlformats.org/officeDocument/2006/relationships/slideLayout" Target="../slideLayouts/slideLayout471.xml"/><Relationship Id="rId30" Type="http://schemas.openxmlformats.org/officeDocument/2006/relationships/slideLayout" Target="../slideLayouts/slideLayout474.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82.xml"/><Relationship Id="rId3" Type="http://schemas.openxmlformats.org/officeDocument/2006/relationships/slideLayout" Target="../slideLayouts/slideLayout477.xml"/><Relationship Id="rId7" Type="http://schemas.openxmlformats.org/officeDocument/2006/relationships/slideLayout" Target="../slideLayouts/slideLayout481.xml"/><Relationship Id="rId2" Type="http://schemas.openxmlformats.org/officeDocument/2006/relationships/slideLayout" Target="../slideLayouts/slideLayout476.xml"/><Relationship Id="rId1" Type="http://schemas.openxmlformats.org/officeDocument/2006/relationships/slideLayout" Target="../slideLayouts/slideLayout475.xml"/><Relationship Id="rId6" Type="http://schemas.openxmlformats.org/officeDocument/2006/relationships/slideLayout" Target="../slideLayouts/slideLayout480.xml"/><Relationship Id="rId5" Type="http://schemas.openxmlformats.org/officeDocument/2006/relationships/slideLayout" Target="../slideLayouts/slideLayout479.xml"/><Relationship Id="rId10" Type="http://schemas.openxmlformats.org/officeDocument/2006/relationships/theme" Target="../theme/theme23.xml"/><Relationship Id="rId4" Type="http://schemas.openxmlformats.org/officeDocument/2006/relationships/slideLayout" Target="../slideLayouts/slideLayout478.xml"/><Relationship Id="rId9" Type="http://schemas.openxmlformats.org/officeDocument/2006/relationships/slideLayout" Target="../slideLayouts/slideLayout48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91.xml"/><Relationship Id="rId13" Type="http://schemas.openxmlformats.org/officeDocument/2006/relationships/slideLayout" Target="../slideLayouts/slideLayout496.xml"/><Relationship Id="rId18" Type="http://schemas.openxmlformats.org/officeDocument/2006/relationships/slideLayout" Target="../slideLayouts/slideLayout501.xml"/><Relationship Id="rId3" Type="http://schemas.openxmlformats.org/officeDocument/2006/relationships/slideLayout" Target="../slideLayouts/slideLayout486.xml"/><Relationship Id="rId21" Type="http://schemas.openxmlformats.org/officeDocument/2006/relationships/slideLayout" Target="../slideLayouts/slideLayout504.xml"/><Relationship Id="rId7" Type="http://schemas.openxmlformats.org/officeDocument/2006/relationships/slideLayout" Target="../slideLayouts/slideLayout490.xml"/><Relationship Id="rId12" Type="http://schemas.openxmlformats.org/officeDocument/2006/relationships/slideLayout" Target="../slideLayouts/slideLayout495.xml"/><Relationship Id="rId17" Type="http://schemas.openxmlformats.org/officeDocument/2006/relationships/slideLayout" Target="../slideLayouts/slideLayout500.xml"/><Relationship Id="rId2" Type="http://schemas.openxmlformats.org/officeDocument/2006/relationships/slideLayout" Target="../slideLayouts/slideLayout485.xml"/><Relationship Id="rId16" Type="http://schemas.openxmlformats.org/officeDocument/2006/relationships/slideLayout" Target="../slideLayouts/slideLayout499.xml"/><Relationship Id="rId20" Type="http://schemas.openxmlformats.org/officeDocument/2006/relationships/slideLayout" Target="../slideLayouts/slideLayout503.xml"/><Relationship Id="rId1" Type="http://schemas.openxmlformats.org/officeDocument/2006/relationships/slideLayout" Target="../slideLayouts/slideLayout484.xml"/><Relationship Id="rId6" Type="http://schemas.openxmlformats.org/officeDocument/2006/relationships/slideLayout" Target="../slideLayouts/slideLayout489.xml"/><Relationship Id="rId11" Type="http://schemas.openxmlformats.org/officeDocument/2006/relationships/slideLayout" Target="../slideLayouts/slideLayout494.xml"/><Relationship Id="rId24" Type="http://schemas.openxmlformats.org/officeDocument/2006/relationships/theme" Target="../theme/theme24.xml"/><Relationship Id="rId5" Type="http://schemas.openxmlformats.org/officeDocument/2006/relationships/slideLayout" Target="../slideLayouts/slideLayout488.xml"/><Relationship Id="rId15" Type="http://schemas.openxmlformats.org/officeDocument/2006/relationships/slideLayout" Target="../slideLayouts/slideLayout498.xml"/><Relationship Id="rId23" Type="http://schemas.openxmlformats.org/officeDocument/2006/relationships/slideLayout" Target="../slideLayouts/slideLayout506.xml"/><Relationship Id="rId10" Type="http://schemas.openxmlformats.org/officeDocument/2006/relationships/slideLayout" Target="../slideLayouts/slideLayout493.xml"/><Relationship Id="rId19" Type="http://schemas.openxmlformats.org/officeDocument/2006/relationships/slideLayout" Target="../slideLayouts/slideLayout502.xml"/><Relationship Id="rId4" Type="http://schemas.openxmlformats.org/officeDocument/2006/relationships/slideLayout" Target="../slideLayouts/slideLayout487.xml"/><Relationship Id="rId9" Type="http://schemas.openxmlformats.org/officeDocument/2006/relationships/slideLayout" Target="../slideLayouts/slideLayout492.xml"/><Relationship Id="rId14" Type="http://schemas.openxmlformats.org/officeDocument/2006/relationships/slideLayout" Target="../slideLayouts/slideLayout497.xml"/><Relationship Id="rId22" Type="http://schemas.openxmlformats.org/officeDocument/2006/relationships/slideLayout" Target="../slideLayouts/slideLayout50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3.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image" Target="../media/image4.png"/><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theme" Target="../theme/theme4.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image" Target="../media/image4.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image" Target="../media/image18.png"/><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5" Type="http://schemas.openxmlformats.org/officeDocument/2006/relationships/slideLayout" Target="../slideLayouts/slideLayout146.xml"/><Relationship Id="rId10" Type="http://schemas.openxmlformats.org/officeDocument/2006/relationships/theme" Target="../theme/theme8.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image" Target="../media/image4.png"/><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theme" Target="../theme/theme9.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15120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93440803"/>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7"/>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2076685833"/>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3" r:id="rId9"/>
    <p:sldLayoutId id="2147483874" r:id="rId10"/>
  </p:sldLayoutIdLst>
  <p:txStyles>
    <p:titleStyle>
      <a:lvl1pPr algn="ctr" defTabSz="914228" rtl="0" eaLnBrk="1" latinLnBrk="0" hangingPunct="1">
        <a:spcBef>
          <a:spcPct val="0"/>
        </a:spcBef>
        <a:buNone/>
        <a:defRPr lang="en-US" sz="8000" b="1" i="1" u="none" kern="1200" spc="0" baseline="0" dirty="0" smtClean="0">
          <a:solidFill>
            <a:schemeClr val="accent1"/>
          </a:solidFill>
          <a:latin typeface="+mj-lt"/>
          <a:ea typeface="+mn-ea"/>
          <a:cs typeface="+mn-cs"/>
        </a:defRPr>
      </a:lvl1pPr>
    </p:titleStyle>
    <p:body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8" rtl="0" eaLnBrk="1" latinLnBrk="0" hangingPunct="1">
        <a:defRPr sz="1800" kern="1200">
          <a:solidFill>
            <a:schemeClr val="tx1"/>
          </a:solidFill>
          <a:latin typeface="+mn-lt"/>
          <a:ea typeface="+mn-ea"/>
          <a:cs typeface="+mn-cs"/>
        </a:defRPr>
      </a:lvl1pPr>
      <a:lvl2pPr marL="457114" algn="l" defTabSz="914228" rtl="0" eaLnBrk="1" latinLnBrk="0" hangingPunct="1">
        <a:defRPr sz="1800" kern="1200">
          <a:solidFill>
            <a:schemeClr val="tx1"/>
          </a:solidFill>
          <a:latin typeface="+mn-lt"/>
          <a:ea typeface="+mn-ea"/>
          <a:cs typeface="+mn-cs"/>
        </a:defRPr>
      </a:lvl2pPr>
      <a:lvl3pPr marL="914228" algn="l" defTabSz="914228" rtl="0" eaLnBrk="1" latinLnBrk="0" hangingPunct="1">
        <a:defRPr sz="1800" kern="1200">
          <a:solidFill>
            <a:schemeClr val="tx1"/>
          </a:solidFill>
          <a:latin typeface="+mn-lt"/>
          <a:ea typeface="+mn-ea"/>
          <a:cs typeface="+mn-cs"/>
        </a:defRPr>
      </a:lvl3pPr>
      <a:lvl4pPr marL="1371342" algn="l" defTabSz="914228" rtl="0" eaLnBrk="1" latinLnBrk="0" hangingPunct="1">
        <a:defRPr sz="1800" kern="1200">
          <a:solidFill>
            <a:schemeClr val="tx1"/>
          </a:solidFill>
          <a:latin typeface="+mn-lt"/>
          <a:ea typeface="+mn-ea"/>
          <a:cs typeface="+mn-cs"/>
        </a:defRPr>
      </a:lvl4pPr>
      <a:lvl5pPr marL="1828457" algn="l" defTabSz="914228" rtl="0" eaLnBrk="1" latinLnBrk="0" hangingPunct="1">
        <a:defRPr sz="1800" kern="1200">
          <a:solidFill>
            <a:schemeClr val="tx1"/>
          </a:solidFill>
          <a:latin typeface="+mn-lt"/>
          <a:ea typeface="+mn-ea"/>
          <a:cs typeface="+mn-cs"/>
        </a:defRPr>
      </a:lvl5pPr>
      <a:lvl6pPr marL="2285570" algn="l" defTabSz="914228" rtl="0" eaLnBrk="1" latinLnBrk="0" hangingPunct="1">
        <a:defRPr sz="1800" kern="1200">
          <a:solidFill>
            <a:schemeClr val="tx1"/>
          </a:solidFill>
          <a:latin typeface="+mn-lt"/>
          <a:ea typeface="+mn-ea"/>
          <a:cs typeface="+mn-cs"/>
        </a:defRPr>
      </a:lvl6pPr>
      <a:lvl7pPr marL="2742684" algn="l" defTabSz="914228" rtl="0" eaLnBrk="1" latinLnBrk="0" hangingPunct="1">
        <a:defRPr sz="1800" kern="1200">
          <a:solidFill>
            <a:schemeClr val="tx1"/>
          </a:solidFill>
          <a:latin typeface="+mn-lt"/>
          <a:ea typeface="+mn-ea"/>
          <a:cs typeface="+mn-cs"/>
        </a:defRPr>
      </a:lvl7pPr>
      <a:lvl8pPr marL="3199798" algn="l" defTabSz="914228" rtl="0" eaLnBrk="1" latinLnBrk="0" hangingPunct="1">
        <a:defRPr sz="1800" kern="1200">
          <a:solidFill>
            <a:schemeClr val="tx1"/>
          </a:solidFill>
          <a:latin typeface="+mn-lt"/>
          <a:ea typeface="+mn-ea"/>
          <a:cs typeface="+mn-cs"/>
        </a:defRPr>
      </a:lvl8pPr>
      <a:lvl9pPr marL="3656912" algn="l" defTabSz="914228"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defRPr/>
            </a:pPr>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defRPr/>
            </a:pPr>
            <a:fld id="{FAADACFB-7C71-4E89-89D2-7BBA40B7BFA9}" type="slidenum">
              <a:rPr lang="en-US" smtClean="0">
                <a:solidFill>
                  <a:srgbClr val="505050"/>
                </a:solidFill>
              </a:rPr>
              <a:pPr defTabSz="1087869">
                <a:defRPr/>
              </a:pPr>
              <a:t>‹#›</a:t>
            </a:fld>
            <a:endParaRPr lang="en-US" dirty="0">
              <a:solidFill>
                <a:srgbClr val="505050"/>
              </a:solidFill>
            </a:endParaRPr>
          </a:p>
        </p:txBody>
      </p:sp>
    </p:spTree>
    <p:extLst>
      <p:ext uri="{BB962C8B-B14F-4D97-AF65-F5344CB8AC3E}">
        <p14:creationId xmlns:p14="http://schemas.microsoft.com/office/powerpoint/2010/main" val="2490314117"/>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4">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0052750"/>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 id="2147483913" r:id="rId18"/>
    <p:sldLayoutId id="2147483914" r:id="rId19"/>
    <p:sldLayoutId id="2147483915" r:id="rId20"/>
    <p:sldLayoutId id="2147483916" r:id="rId21"/>
    <p:sldLayoutId id="2147483917" r:id="rId22"/>
    <p:sldLayoutId id="2147483918" r:id="rId23"/>
    <p:sldLayoutId id="2147483919" r:id="rId24"/>
    <p:sldLayoutId id="2147483920" r:id="rId25"/>
    <p:sldLayoutId id="2147483921" r:id="rId26"/>
    <p:sldLayoutId id="2147483922" r:id="rId27"/>
    <p:sldLayoutId id="2147483923" r:id="rId28"/>
    <p:sldLayoutId id="2147483924"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939897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45" r:id="rId19"/>
    <p:sldLayoutId id="2147483946" r:id="rId20"/>
    <p:sldLayoutId id="2147483947" r:id="rId21"/>
    <p:sldLayoutId id="2147483948" r:id="rId22"/>
    <p:sldLayoutId id="2147483949" r:id="rId23"/>
    <p:sldLayoutId id="2147483950" r:id="rId24"/>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8180011"/>
      </p:ext>
    </p:extLst>
  </p:cSld>
  <p:clrMap bg1="dk1" tx1="lt1" bg2="dk2" tx2="lt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167436205"/>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0" r:id="rId25"/>
    <p:sldLayoutId id="2147483991" r:id="rId26"/>
    <p:sldLayoutId id="2147483992" r:id="rId27"/>
    <p:sldLayoutId id="2147483993" r:id="rId28"/>
    <p:sldLayoutId id="2147483994"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2562416"/>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 id="2147484016" r:id="rId21"/>
    <p:sldLayoutId id="2147484017" r:id="rId22"/>
    <p:sldLayoutId id="2147484018" r:id="rId23"/>
    <p:sldLayoutId id="2147484019" r:id="rId24"/>
    <p:sldLayoutId id="2147484020" r:id="rId25"/>
    <p:sldLayoutId id="2147484021" r:id="rId26"/>
    <p:sldLayoutId id="2147484022" r:id="rId27"/>
    <p:sldLayoutId id="2147484023" r:id="rId28"/>
    <p:sldLayoutId id="2147484024" r:id="rId29"/>
    <p:sldLayoutId id="2147484025"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7512927"/>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 id="2147484044" r:id="rId18"/>
    <p:sldLayoutId id="2147484045" r:id="rId19"/>
    <p:sldLayoutId id="2147484046" r:id="rId20"/>
    <p:sldLayoutId id="2147484047" r:id="rId21"/>
    <p:sldLayoutId id="2147484048" r:id="rId22"/>
    <p:sldLayoutId id="2147484049" r:id="rId23"/>
    <p:sldLayoutId id="2147484050" r:id="rId24"/>
    <p:sldLayoutId id="2147484051" r:id="rId25"/>
    <p:sldLayoutId id="2147484052" r:id="rId26"/>
    <p:sldLayoutId id="2147484053" r:id="rId27"/>
    <p:sldLayoutId id="2147484054" r:id="rId28"/>
    <p:sldLayoutId id="2147484055"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85751"/>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 id="2147484076" r:id="rId20"/>
    <p:sldLayoutId id="2147484077" r:id="rId21"/>
    <p:sldLayoutId id="2147484078" r:id="rId22"/>
    <p:sldLayoutId id="2147484079" r:id="rId23"/>
    <p:sldLayoutId id="2147484080" r:id="rId24"/>
    <p:sldLayoutId id="2147484081" r:id="rId25"/>
    <p:sldLayoutId id="2147484082" r:id="rId26"/>
    <p:sldLayoutId id="2147484083" r:id="rId27"/>
    <p:sldLayoutId id="2147484084" r:id="rId28"/>
    <p:sldLayoutId id="2147484085"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7"/>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16189166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Lst>
  <p:txStyles>
    <p:titleStyle>
      <a:lvl1pPr algn="ctr" defTabSz="914228" rtl="0" eaLnBrk="1" latinLnBrk="0" hangingPunct="1">
        <a:spcBef>
          <a:spcPct val="0"/>
        </a:spcBef>
        <a:buNone/>
        <a:defRPr lang="en-US" sz="8000" b="1" i="1" u="none" kern="1200" spc="0" baseline="0" dirty="0" smtClean="0">
          <a:solidFill>
            <a:schemeClr val="accent1"/>
          </a:solidFill>
          <a:latin typeface="+mj-lt"/>
          <a:ea typeface="+mn-ea"/>
          <a:cs typeface="+mn-cs"/>
        </a:defRPr>
      </a:lvl1pPr>
    </p:titleStyle>
    <p:body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8" rtl="0" eaLnBrk="1" latinLnBrk="0" hangingPunct="1">
        <a:defRPr sz="1800" kern="1200">
          <a:solidFill>
            <a:schemeClr val="tx1"/>
          </a:solidFill>
          <a:latin typeface="+mn-lt"/>
          <a:ea typeface="+mn-ea"/>
          <a:cs typeface="+mn-cs"/>
        </a:defRPr>
      </a:lvl1pPr>
      <a:lvl2pPr marL="457114" algn="l" defTabSz="914228" rtl="0" eaLnBrk="1" latinLnBrk="0" hangingPunct="1">
        <a:defRPr sz="1800" kern="1200">
          <a:solidFill>
            <a:schemeClr val="tx1"/>
          </a:solidFill>
          <a:latin typeface="+mn-lt"/>
          <a:ea typeface="+mn-ea"/>
          <a:cs typeface="+mn-cs"/>
        </a:defRPr>
      </a:lvl2pPr>
      <a:lvl3pPr marL="914228" algn="l" defTabSz="914228" rtl="0" eaLnBrk="1" latinLnBrk="0" hangingPunct="1">
        <a:defRPr sz="1800" kern="1200">
          <a:solidFill>
            <a:schemeClr val="tx1"/>
          </a:solidFill>
          <a:latin typeface="+mn-lt"/>
          <a:ea typeface="+mn-ea"/>
          <a:cs typeface="+mn-cs"/>
        </a:defRPr>
      </a:lvl3pPr>
      <a:lvl4pPr marL="1371342" algn="l" defTabSz="914228" rtl="0" eaLnBrk="1" latinLnBrk="0" hangingPunct="1">
        <a:defRPr sz="1800" kern="1200">
          <a:solidFill>
            <a:schemeClr val="tx1"/>
          </a:solidFill>
          <a:latin typeface="+mn-lt"/>
          <a:ea typeface="+mn-ea"/>
          <a:cs typeface="+mn-cs"/>
        </a:defRPr>
      </a:lvl4pPr>
      <a:lvl5pPr marL="1828457" algn="l" defTabSz="914228" rtl="0" eaLnBrk="1" latinLnBrk="0" hangingPunct="1">
        <a:defRPr sz="1800" kern="1200">
          <a:solidFill>
            <a:schemeClr val="tx1"/>
          </a:solidFill>
          <a:latin typeface="+mn-lt"/>
          <a:ea typeface="+mn-ea"/>
          <a:cs typeface="+mn-cs"/>
        </a:defRPr>
      </a:lvl5pPr>
      <a:lvl6pPr marL="2285570" algn="l" defTabSz="914228" rtl="0" eaLnBrk="1" latinLnBrk="0" hangingPunct="1">
        <a:defRPr sz="1800" kern="1200">
          <a:solidFill>
            <a:schemeClr val="tx1"/>
          </a:solidFill>
          <a:latin typeface="+mn-lt"/>
          <a:ea typeface="+mn-ea"/>
          <a:cs typeface="+mn-cs"/>
        </a:defRPr>
      </a:lvl6pPr>
      <a:lvl7pPr marL="2742684" algn="l" defTabSz="914228" rtl="0" eaLnBrk="1" latinLnBrk="0" hangingPunct="1">
        <a:defRPr sz="1800" kern="1200">
          <a:solidFill>
            <a:schemeClr val="tx1"/>
          </a:solidFill>
          <a:latin typeface="+mn-lt"/>
          <a:ea typeface="+mn-ea"/>
          <a:cs typeface="+mn-cs"/>
        </a:defRPr>
      </a:lvl7pPr>
      <a:lvl8pPr marL="3199798" algn="l" defTabSz="914228" rtl="0" eaLnBrk="1" latinLnBrk="0" hangingPunct="1">
        <a:defRPr sz="1800" kern="1200">
          <a:solidFill>
            <a:schemeClr val="tx1"/>
          </a:solidFill>
          <a:latin typeface="+mn-lt"/>
          <a:ea typeface="+mn-ea"/>
          <a:cs typeface="+mn-cs"/>
        </a:defRPr>
      </a:lvl8pPr>
      <a:lvl9pPr marL="3656912" algn="l" defTabSz="914228"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defRPr/>
            </a:pPr>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defRPr/>
            </a:pPr>
            <a:fld id="{FAADACFB-7C71-4E89-89D2-7BBA40B7BFA9}" type="slidenum">
              <a:rPr lang="en-US" smtClean="0">
                <a:solidFill>
                  <a:srgbClr val="505050"/>
                </a:solidFill>
              </a:rPr>
              <a:pPr defTabSz="1087869">
                <a:defRPr/>
              </a:pPr>
              <a:t>‹#›</a:t>
            </a:fld>
            <a:endParaRPr lang="en-US" dirty="0">
              <a:solidFill>
                <a:srgbClr val="505050"/>
              </a:solidFill>
            </a:endParaRPr>
          </a:p>
        </p:txBody>
      </p:sp>
    </p:spTree>
    <p:extLst>
      <p:ext uri="{BB962C8B-B14F-4D97-AF65-F5344CB8AC3E}">
        <p14:creationId xmlns:p14="http://schemas.microsoft.com/office/powerpoint/2010/main" val="290432812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8">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6231106"/>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 id="2147484139" r:id="rId19"/>
    <p:sldLayoutId id="2147484140" r:id="rId20"/>
    <p:sldLayoutId id="2147484142"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679009362"/>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 id="2147484160" r:id="rId17"/>
    <p:sldLayoutId id="2147484161" r:id="rId18"/>
    <p:sldLayoutId id="2147484162" r:id="rId19"/>
    <p:sldLayoutId id="2147484163" r:id="rId20"/>
    <p:sldLayoutId id="2147484164" r:id="rId21"/>
    <p:sldLayoutId id="2147484165" r:id="rId22"/>
    <p:sldLayoutId id="2147484166" r:id="rId23"/>
    <p:sldLayoutId id="2147484167" r:id="rId24"/>
    <p:sldLayoutId id="2147484168" r:id="rId25"/>
    <p:sldLayoutId id="2147484169" r:id="rId26"/>
    <p:sldLayoutId id="2147484170" r:id="rId27"/>
    <p:sldLayoutId id="2147484171" r:id="rId28"/>
    <p:sldLayoutId id="2147484172" r:id="rId29"/>
    <p:sldLayoutId id="2147484173"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accent4"/>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8"/>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2865111454"/>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Lst>
  <p:txStyles>
    <p:titleStyle>
      <a:lvl1pPr algn="ctr" defTabSz="914052" rtl="0" eaLnBrk="1" latinLnBrk="0" hangingPunct="1">
        <a:spcBef>
          <a:spcPct val="0"/>
        </a:spcBef>
        <a:buNone/>
        <a:defRPr lang="en-US" sz="7998" b="1" i="1" u="none" kern="1200" spc="0" baseline="0" dirty="0" smtClean="0">
          <a:solidFill>
            <a:schemeClr val="accent1"/>
          </a:solidFill>
          <a:latin typeface="+mj-lt"/>
          <a:ea typeface="+mn-ea"/>
          <a:cs typeface="+mn-cs"/>
        </a:defRPr>
      </a:lvl1pPr>
    </p:titleStyle>
    <p:bodyStyle>
      <a:lvl1pPr marL="0" indent="0" algn="l" defTabSz="914052" rtl="0" eaLnBrk="1" latinLnBrk="0" hangingPunct="1">
        <a:spcBef>
          <a:spcPct val="20000"/>
        </a:spcBef>
        <a:buFontTx/>
        <a:buNone/>
        <a:defRPr sz="3200" kern="1200">
          <a:solidFill>
            <a:schemeClr val="tx1"/>
          </a:solidFill>
          <a:latin typeface="+mn-lt"/>
          <a:ea typeface="+mn-ea"/>
          <a:cs typeface="+mn-cs"/>
        </a:defRPr>
      </a:lvl1pPr>
      <a:lvl2pPr marL="457027" indent="0" algn="l" defTabSz="914052" rtl="0" eaLnBrk="1" latinLnBrk="0" hangingPunct="1">
        <a:spcBef>
          <a:spcPct val="20000"/>
        </a:spcBef>
        <a:buFontTx/>
        <a:buNone/>
        <a:defRPr sz="7998" b="1" i="1" u="none" kern="1200" spc="0" baseline="0">
          <a:solidFill>
            <a:schemeClr val="accent1"/>
          </a:solidFill>
          <a:latin typeface="+mj-lt"/>
          <a:ea typeface="+mn-ea"/>
          <a:cs typeface="+mn-cs"/>
        </a:defRPr>
      </a:lvl2pPr>
      <a:lvl3pPr marL="914052" indent="0" algn="l" defTabSz="914052" rtl="0" eaLnBrk="1" latinLnBrk="0" hangingPunct="1">
        <a:spcBef>
          <a:spcPct val="20000"/>
        </a:spcBef>
        <a:buFontTx/>
        <a:buNone/>
        <a:defRPr sz="2400" b="1" i="0" u="sng" kern="1200">
          <a:solidFill>
            <a:schemeClr val="accent2"/>
          </a:solidFill>
          <a:latin typeface="+mn-lt"/>
          <a:ea typeface="+mn-ea"/>
          <a:cs typeface="+mn-cs"/>
        </a:defRPr>
      </a:lvl3pPr>
      <a:lvl4pPr marL="1371079" indent="0" algn="l" defTabSz="914052" rtl="0" eaLnBrk="1" latinLnBrk="0" hangingPunct="1">
        <a:spcBef>
          <a:spcPct val="20000"/>
        </a:spcBef>
        <a:buFontTx/>
        <a:buNone/>
        <a:defRPr sz="1100" b="0" i="0" kern="1200" spc="300">
          <a:solidFill>
            <a:schemeClr val="accent3"/>
          </a:solidFill>
          <a:latin typeface="+mn-lt"/>
          <a:ea typeface="+mn-ea"/>
          <a:cs typeface="+mn-cs"/>
        </a:defRPr>
      </a:lvl4pPr>
      <a:lvl5pPr marL="1828106" indent="0" algn="l" defTabSz="914052"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3644"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71"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97"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724"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52" rtl="0" eaLnBrk="1" latinLnBrk="0" hangingPunct="1">
        <a:defRPr sz="1800" kern="1200">
          <a:solidFill>
            <a:schemeClr val="tx1"/>
          </a:solidFill>
          <a:latin typeface="+mn-lt"/>
          <a:ea typeface="+mn-ea"/>
          <a:cs typeface="+mn-cs"/>
        </a:defRPr>
      </a:lvl1pPr>
      <a:lvl2pPr marL="457027" algn="l" defTabSz="914052" rtl="0" eaLnBrk="1" latinLnBrk="0" hangingPunct="1">
        <a:defRPr sz="1800" kern="1200">
          <a:solidFill>
            <a:schemeClr val="tx1"/>
          </a:solidFill>
          <a:latin typeface="+mn-lt"/>
          <a:ea typeface="+mn-ea"/>
          <a:cs typeface="+mn-cs"/>
        </a:defRPr>
      </a:lvl2pPr>
      <a:lvl3pPr marL="914052" algn="l" defTabSz="914052" rtl="0" eaLnBrk="1" latinLnBrk="0" hangingPunct="1">
        <a:defRPr sz="1800" kern="1200">
          <a:solidFill>
            <a:schemeClr val="tx1"/>
          </a:solidFill>
          <a:latin typeface="+mn-lt"/>
          <a:ea typeface="+mn-ea"/>
          <a:cs typeface="+mn-cs"/>
        </a:defRPr>
      </a:lvl3pPr>
      <a:lvl4pPr marL="1371079" algn="l" defTabSz="914052" rtl="0" eaLnBrk="1" latinLnBrk="0" hangingPunct="1">
        <a:defRPr sz="1800" kern="1200">
          <a:solidFill>
            <a:schemeClr val="tx1"/>
          </a:solidFill>
          <a:latin typeface="+mn-lt"/>
          <a:ea typeface="+mn-ea"/>
          <a:cs typeface="+mn-cs"/>
        </a:defRPr>
      </a:lvl4pPr>
      <a:lvl5pPr marL="1828106" algn="l" defTabSz="914052" rtl="0" eaLnBrk="1" latinLnBrk="0" hangingPunct="1">
        <a:defRPr sz="1800" kern="1200">
          <a:solidFill>
            <a:schemeClr val="tx1"/>
          </a:solidFill>
          <a:latin typeface="+mn-lt"/>
          <a:ea typeface="+mn-ea"/>
          <a:cs typeface="+mn-cs"/>
        </a:defRPr>
      </a:lvl5pPr>
      <a:lvl6pPr marL="2285131" algn="l" defTabSz="914052" rtl="0" eaLnBrk="1" latinLnBrk="0" hangingPunct="1">
        <a:defRPr sz="1800" kern="1200">
          <a:solidFill>
            <a:schemeClr val="tx1"/>
          </a:solidFill>
          <a:latin typeface="+mn-lt"/>
          <a:ea typeface="+mn-ea"/>
          <a:cs typeface="+mn-cs"/>
        </a:defRPr>
      </a:lvl6pPr>
      <a:lvl7pPr marL="2742157" algn="l" defTabSz="914052" rtl="0" eaLnBrk="1" latinLnBrk="0" hangingPunct="1">
        <a:defRPr sz="1800" kern="1200">
          <a:solidFill>
            <a:schemeClr val="tx1"/>
          </a:solidFill>
          <a:latin typeface="+mn-lt"/>
          <a:ea typeface="+mn-ea"/>
          <a:cs typeface="+mn-cs"/>
        </a:defRPr>
      </a:lvl7pPr>
      <a:lvl8pPr marL="3199184" algn="l" defTabSz="914052" rtl="0" eaLnBrk="1" latinLnBrk="0" hangingPunct="1">
        <a:defRPr sz="1800" kern="1200">
          <a:solidFill>
            <a:schemeClr val="tx1"/>
          </a:solidFill>
          <a:latin typeface="+mn-lt"/>
          <a:ea typeface="+mn-ea"/>
          <a:cs typeface="+mn-cs"/>
        </a:defRPr>
      </a:lvl8pPr>
      <a:lvl9pPr marL="3656210" algn="l" defTabSz="91405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91">
          <p15:clr>
            <a:srgbClr val="F26B43"/>
          </p15:clr>
        </p15:guide>
        <p15:guide id="2" pos="3053">
          <p15:clr>
            <a:srgbClr val="F26B43"/>
          </p15:clr>
        </p15:guide>
        <p15:guide id="3" pos="173">
          <p15:clr>
            <a:srgbClr val="F26B43"/>
          </p15:clr>
        </p15:guide>
        <p15:guide id="4" pos="288">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629">
          <p15:clr>
            <a:srgbClr val="F26B43"/>
          </p15:clr>
        </p15:guide>
        <p15:guide id="10" pos="4205">
          <p15:clr>
            <a:srgbClr val="F26B43"/>
          </p15:clr>
        </p15:guide>
        <p15:guide id="11" pos="4781">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pos="7661">
          <p15:clr>
            <a:srgbClr val="F26B43"/>
          </p15:clr>
        </p15:guide>
        <p15:guide id="17" pos="7544">
          <p15:clr>
            <a:srgbClr val="F26B43"/>
          </p15:clr>
        </p15:guide>
        <p15:guide id="18" orient="horz" pos="187">
          <p15:clr>
            <a:srgbClr val="F26B43"/>
          </p15:clr>
        </p15:guide>
        <p15:guide id="19" orient="horz" pos="304">
          <p15:clr>
            <a:srgbClr val="F26B43"/>
          </p15:clr>
        </p15:guide>
        <p15:guide id="20" orient="horz" pos="763">
          <p15:clr>
            <a:srgbClr val="F26B43"/>
          </p15:clr>
        </p15:guide>
        <p15:guide id="21" orient="horz" pos="1339">
          <p15:clr>
            <a:srgbClr val="F26B43"/>
          </p15:clr>
        </p15:guide>
        <p15:guide id="22" orient="horz" pos="1915">
          <p15:clr>
            <a:srgbClr val="F26B43"/>
          </p15:clr>
        </p15:guide>
        <p15:guide id="23" orient="horz" pos="3067">
          <p15:clr>
            <a:srgbClr val="F26B43"/>
          </p15:clr>
        </p15:guide>
        <p15:guide id="24" orient="horz" pos="3643">
          <p15:clr>
            <a:srgbClr val="F26B43"/>
          </p15:clr>
        </p15:guide>
        <p15:guide id="25" orient="horz" pos="4104">
          <p15:clr>
            <a:srgbClr val="F26B43"/>
          </p15:clr>
        </p15:guide>
        <p15:guide id="26" orient="horz" pos="4219">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4615019"/>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198" r:id="rId13"/>
    <p:sldLayoutId id="2147484199" r:id="rId14"/>
    <p:sldLayoutId id="2147484200" r:id="rId15"/>
    <p:sldLayoutId id="2147484201" r:id="rId16"/>
    <p:sldLayoutId id="2147484202" r:id="rId17"/>
    <p:sldLayoutId id="2147484203" r:id="rId18"/>
    <p:sldLayoutId id="2147484204" r:id="rId19"/>
    <p:sldLayoutId id="2147484205" r:id="rId20"/>
    <p:sldLayoutId id="2147484206" r:id="rId21"/>
    <p:sldLayoutId id="2147484207" r:id="rId22"/>
    <p:sldLayoutId id="2147484208" r:id="rId2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6121" y="6394624"/>
            <a:ext cx="11105879"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6121" y="6394624"/>
            <a:ext cx="11105879"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216782126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4" r:id="rId9"/>
  </p:sldLayoutIdLst>
  <p:transition>
    <p:fade/>
  </p:transition>
  <p:hf hdr="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2885133"/>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017447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1"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hqprint">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185723545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95340049"/>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28090" y="227851"/>
            <a:ext cx="10514316" cy="648997"/>
          </a:xfrm>
          <a:prstGeom prst="rect">
            <a:avLst/>
          </a:prstGeom>
        </p:spPr>
        <p:txBody>
          <a:bodyPr vert="horz" lIns="91440" tIns="45720" rIns="91440" bIns="45720" rtlCol="0" anchor="t">
            <a:noAutofit/>
          </a:bodyPr>
          <a:lstStyle/>
          <a:p>
            <a:r>
              <a:rPr lang="en-US"/>
              <a:t>Click to edit Master title style</a:t>
            </a:r>
          </a:p>
        </p:txBody>
      </p:sp>
    </p:spTree>
    <p:extLst>
      <p:ext uri="{BB962C8B-B14F-4D97-AF65-F5344CB8AC3E}">
        <p14:creationId xmlns:p14="http://schemas.microsoft.com/office/powerpoint/2010/main" val="4056928391"/>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8" r:id="rId3"/>
    <p:sldLayoutId id="2147483819" r:id="rId4"/>
    <p:sldLayoutId id="2147483820" r:id="rId5"/>
    <p:sldLayoutId id="2147483821" r:id="rId6"/>
    <p:sldLayoutId id="2147483822" r:id="rId7"/>
    <p:sldLayoutId id="2147483823" r:id="rId8"/>
    <p:sldLayoutId id="2147483825" r:id="rId9"/>
  </p:sldLayoutIdLst>
  <p:transition>
    <p:fade/>
  </p:transition>
  <p:txStyles>
    <p:titleStyle>
      <a:lvl1pPr algn="l" defTabSz="914195" rtl="0" eaLnBrk="1" latinLnBrk="0" hangingPunct="1">
        <a:lnSpc>
          <a:spcPct val="90000"/>
        </a:lnSpc>
        <a:spcBef>
          <a:spcPct val="0"/>
        </a:spcBef>
        <a:buNone/>
        <a:defRPr lang="en-US" sz="4705" b="0" kern="1200" cap="none" spc="-100" baseline="0" dirty="0" smtClean="0">
          <a:ln w="3175">
            <a:noFill/>
          </a:ln>
          <a:solidFill>
            <a:schemeClr val="bg1"/>
          </a:solidFill>
          <a:effectLst/>
          <a:latin typeface="+mj-lt"/>
          <a:ea typeface="+mn-ea"/>
          <a:cs typeface="Segoe UI" pitchFamily="34" charset="0"/>
        </a:defRPr>
      </a:lvl1pPr>
    </p:titleStyle>
    <p:bodyStyle>
      <a:lvl1pPr marL="336082" marR="0" indent="-336082" algn="l" defTabSz="914195"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bg1"/>
          </a:solidFill>
          <a:latin typeface="+mj-lt"/>
          <a:ea typeface="+mn-ea"/>
          <a:cs typeface="+mn-cs"/>
        </a:defRPr>
      </a:lvl1pPr>
      <a:lvl2pPr marL="572583" marR="0" indent="-236501" algn="l" defTabSz="91419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2pPr>
      <a:lvl3pPr marL="784191"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3pPr>
      <a:lvl4pPr marL="1008246"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4pPr>
      <a:lvl5pPr marL="1232300"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5pPr>
      <a:lvl6pPr marL="2514035"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34"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33"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30"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5" rtl="0" eaLnBrk="1" latinLnBrk="0" hangingPunct="1">
        <a:defRPr sz="1765" kern="1200">
          <a:solidFill>
            <a:schemeClr val="tx1"/>
          </a:solidFill>
          <a:latin typeface="+mn-lt"/>
          <a:ea typeface="+mn-ea"/>
          <a:cs typeface="+mn-cs"/>
        </a:defRPr>
      </a:lvl1pPr>
      <a:lvl2pPr marL="457097" algn="l" defTabSz="914195" rtl="0" eaLnBrk="1" latinLnBrk="0" hangingPunct="1">
        <a:defRPr sz="1765" kern="1200">
          <a:solidFill>
            <a:schemeClr val="tx1"/>
          </a:solidFill>
          <a:latin typeface="+mn-lt"/>
          <a:ea typeface="+mn-ea"/>
          <a:cs typeface="+mn-cs"/>
        </a:defRPr>
      </a:lvl2pPr>
      <a:lvl3pPr marL="914195" algn="l" defTabSz="914195" rtl="0" eaLnBrk="1" latinLnBrk="0" hangingPunct="1">
        <a:defRPr sz="1765" kern="1200">
          <a:solidFill>
            <a:schemeClr val="tx1"/>
          </a:solidFill>
          <a:latin typeface="+mn-lt"/>
          <a:ea typeface="+mn-ea"/>
          <a:cs typeface="+mn-cs"/>
        </a:defRPr>
      </a:lvl3pPr>
      <a:lvl4pPr marL="1371292" algn="l" defTabSz="914195" rtl="0" eaLnBrk="1" latinLnBrk="0" hangingPunct="1">
        <a:defRPr sz="1765" kern="1200">
          <a:solidFill>
            <a:schemeClr val="tx1"/>
          </a:solidFill>
          <a:latin typeface="+mn-lt"/>
          <a:ea typeface="+mn-ea"/>
          <a:cs typeface="+mn-cs"/>
        </a:defRPr>
      </a:lvl4pPr>
      <a:lvl5pPr marL="1828390" algn="l" defTabSz="914195" rtl="0" eaLnBrk="1" latinLnBrk="0" hangingPunct="1">
        <a:defRPr sz="1765" kern="1200">
          <a:solidFill>
            <a:schemeClr val="tx1"/>
          </a:solidFill>
          <a:latin typeface="+mn-lt"/>
          <a:ea typeface="+mn-ea"/>
          <a:cs typeface="+mn-cs"/>
        </a:defRPr>
      </a:lvl5pPr>
      <a:lvl6pPr marL="2285488" algn="l" defTabSz="914195" rtl="0" eaLnBrk="1" latinLnBrk="0" hangingPunct="1">
        <a:defRPr sz="1765" kern="1200">
          <a:solidFill>
            <a:schemeClr val="tx1"/>
          </a:solidFill>
          <a:latin typeface="+mn-lt"/>
          <a:ea typeface="+mn-ea"/>
          <a:cs typeface="+mn-cs"/>
        </a:defRPr>
      </a:lvl6pPr>
      <a:lvl7pPr marL="2742585" algn="l" defTabSz="914195" rtl="0" eaLnBrk="1" latinLnBrk="0" hangingPunct="1">
        <a:defRPr sz="1765" kern="1200">
          <a:solidFill>
            <a:schemeClr val="tx1"/>
          </a:solidFill>
          <a:latin typeface="+mn-lt"/>
          <a:ea typeface="+mn-ea"/>
          <a:cs typeface="+mn-cs"/>
        </a:defRPr>
      </a:lvl7pPr>
      <a:lvl8pPr marL="3199683" algn="l" defTabSz="914195" rtl="0" eaLnBrk="1" latinLnBrk="0" hangingPunct="1">
        <a:defRPr sz="1765" kern="1200">
          <a:solidFill>
            <a:schemeClr val="tx1"/>
          </a:solidFill>
          <a:latin typeface="+mn-lt"/>
          <a:ea typeface="+mn-ea"/>
          <a:cs typeface="+mn-cs"/>
        </a:defRPr>
      </a:lvl8pPr>
      <a:lvl9pPr marL="3656782" algn="l" defTabSz="914195"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967972"/>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2.xml"/></Relationships>
</file>

<file path=ppt/slides/_rels/slide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2.xml"/></Relationships>
</file>

<file path=ppt/slides/_rels/slide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2.xml"/></Relationships>
</file>

<file path=ppt/slides/_rels/slide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2.xm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13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9.xml"/><Relationship Id="rId4" Type="http://schemas.openxmlformats.org/officeDocument/2006/relationships/image" Target="../media/image61.jpeg"/></Relationships>
</file>

<file path=ppt/slides/_rels/slide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132.xml"/></Relationships>
</file>

<file path=ppt/slides/_rels/slide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2.xml"/></Relationships>
</file>

<file path=ppt/slides/_rels/slide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2.xml"/></Relationships>
</file>

<file path=ppt/slides/_rels/slide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3.xml"/></Relationships>
</file>

<file path=ppt/slides/_rels/slide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2.xml"/></Relationships>
</file>

<file path=ppt/slides/_rels/slide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752078" y="495776"/>
            <a:ext cx="10477200" cy="3298983"/>
          </a:xfrm>
          <a:prstGeom prst="rect">
            <a:avLst/>
          </a:prstGeom>
        </p:spPr>
        <p:txBody>
          <a:bodyPr anchor="b" anchorCtr="0"/>
          <a:lstStyle>
            <a:lvl1pPr algn="l" defTabSz="914363" rtl="0" eaLnBrk="1" latinLnBrk="0" hangingPunct="1">
              <a:lnSpc>
                <a:spcPct val="90000"/>
              </a:lnSpc>
              <a:spcBef>
                <a:spcPct val="0"/>
              </a:spcBef>
              <a:buNone/>
              <a:defRPr lang="en-US" sz="7200" b="0" kern="1200" cap="none" spc="-150" baseline="0">
                <a:ln w="3175">
                  <a:noFill/>
                </a:ln>
                <a:gradFill>
                  <a:gsLst>
                    <a:gs pos="1250">
                      <a:schemeClr val="tx1"/>
                    </a:gs>
                    <a:gs pos="100000">
                      <a:schemeClr val="tx1"/>
                    </a:gs>
                  </a:gsLst>
                  <a:lin ang="5400000" scaled="0"/>
                </a:gradFill>
                <a:effectLst/>
                <a:latin typeface="+mj-lt"/>
                <a:ea typeface="+mn-ea"/>
                <a:cs typeface="Arial" charset="0"/>
              </a:defRPr>
            </a:lvl1pPr>
          </a:lstStyle>
          <a:p>
            <a:pPr lvl="0">
              <a:defRPr/>
            </a:pPr>
            <a:r>
              <a:rPr lang="en-US" spc="0" dirty="0">
                <a:solidFill>
                  <a:srgbClr val="4682B1"/>
                </a:solidFill>
              </a:rPr>
              <a:t>Global Azure Bootcamp</a:t>
            </a:r>
          </a:p>
          <a:p>
            <a:pPr lvl="0">
              <a:defRPr/>
            </a:pPr>
            <a:r>
              <a:rPr lang="en-US" sz="5400" spc="0" dirty="0">
                <a:solidFill>
                  <a:srgbClr val="4682B1"/>
                </a:solidFill>
              </a:rPr>
              <a:t>Jacksonville</a:t>
            </a:r>
            <a:endParaRPr lang="en-US" spc="0" dirty="0">
              <a:solidFill>
                <a:srgbClr val="4682B1"/>
              </a:solidFill>
            </a:endParaRPr>
          </a:p>
        </p:txBody>
      </p:sp>
      <p:sp>
        <p:nvSpPr>
          <p:cNvPr id="6" name="Text Placeholder 2"/>
          <p:cNvSpPr txBox="1">
            <a:spLocks/>
          </p:cNvSpPr>
          <p:nvPr/>
        </p:nvSpPr>
        <p:spPr>
          <a:xfrm>
            <a:off x="959644" y="4646141"/>
            <a:ext cx="9822656" cy="2127205"/>
          </a:xfrm>
          <a:prstGeom prst="rect">
            <a:avLst/>
          </a:prstGeom>
        </p:spPr>
        <p:txBody>
          <a:bodyPr>
            <a:noAutofit/>
          </a:bodyPr>
          <a:lstStyle>
            <a:lvl1pPr marL="0" marR="0" indent="0" algn="l" defTabSz="914363" rtl="0" eaLnBrk="1" fontAlgn="auto" latinLnBrk="0" hangingPunct="1">
              <a:lnSpc>
                <a:spcPct val="90000"/>
              </a:lnSpc>
              <a:spcBef>
                <a:spcPts val="0"/>
              </a:spcBef>
              <a:spcAft>
                <a:spcPts val="0"/>
              </a:spcAft>
              <a:buClrTx/>
              <a:buSzPct val="90000"/>
              <a:buFont typeface="Arial" pitchFamily="34" charset="0"/>
              <a:buNone/>
              <a:tabLst/>
              <a:defRPr sz="3600" kern="1200" spc="-70" baseline="0">
                <a:gradFill>
                  <a:gsLst>
                    <a:gs pos="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solidFill>
                <a:srgbClr val="4682B1"/>
              </a:solidFill>
              <a:effectLst/>
              <a:uLnTx/>
              <a:uFillTx/>
              <a:latin typeface="Segoe UI Light"/>
              <a:ea typeface="+mn-ea"/>
              <a:cs typeface="+mn-cs"/>
            </a:endParaRPr>
          </a:p>
        </p:txBody>
      </p:sp>
      <p:sp>
        <p:nvSpPr>
          <p:cNvPr id="2" name="TextBox 1"/>
          <p:cNvSpPr txBox="1"/>
          <p:nvPr/>
        </p:nvSpPr>
        <p:spPr>
          <a:xfrm>
            <a:off x="441959" y="311111"/>
            <a:ext cx="11610133" cy="369332"/>
          </a:xfrm>
          <a:prstGeom prst="rect">
            <a:avLst/>
          </a:prstGeom>
          <a:noFill/>
        </p:spPr>
        <p:txBody>
          <a:bodyPr wrap="square" lIns="0" tIns="0" rIns="0" bIns="0" rtlCol="0">
            <a:spAutoFit/>
          </a:bodyPr>
          <a:lstStyle/>
          <a:p>
            <a:r>
              <a:rPr lang="en-US" sz="2400" spc="-70" dirty="0">
                <a:solidFill>
                  <a:srgbClr val="4682B1"/>
                </a:solidFill>
              </a:rPr>
              <a:t>#</a:t>
            </a:r>
            <a:r>
              <a:rPr lang="en-US" sz="2400" spc="-70" dirty="0" err="1">
                <a:solidFill>
                  <a:srgbClr val="4682B1"/>
                </a:solidFill>
              </a:rPr>
              <a:t>jaxcloud</a:t>
            </a:r>
            <a:r>
              <a:rPr lang="en-US" sz="2400" spc="-70" dirty="0">
                <a:solidFill>
                  <a:srgbClr val="4682B1"/>
                </a:solidFill>
              </a:rPr>
              <a:t> @</a:t>
            </a:r>
            <a:r>
              <a:rPr lang="en-US" sz="2400" spc="-70" dirty="0" err="1">
                <a:solidFill>
                  <a:srgbClr val="4682B1"/>
                </a:solidFill>
              </a:rPr>
              <a:t>jaxcloudug</a:t>
            </a:r>
            <a:r>
              <a:rPr lang="en-US" sz="2400" spc="-70" dirty="0">
                <a:solidFill>
                  <a:srgbClr val="4682B1"/>
                </a:solidFill>
              </a:rPr>
              <a:t> #gab2017                                                                           </a:t>
            </a:r>
            <a:r>
              <a:rPr lang="en-US" sz="2000" spc="-70" dirty="0">
                <a:solidFill>
                  <a:srgbClr val="4682B1"/>
                </a:solidFill>
              </a:rPr>
              <a:t>April 22, 2017</a:t>
            </a:r>
          </a:p>
        </p:txBody>
      </p:sp>
      <p:pic>
        <p:nvPicPr>
          <p:cNvPr id="3074" name="Picture 2" descr="Image result for azure"/>
          <p:cNvPicPr>
            <a:picLocks noChangeAspect="1" noChangeArrowheads="1"/>
          </p:cNvPicPr>
          <p:nvPr/>
        </p:nvPicPr>
        <p:blipFill rotWithShape="1">
          <a:blip r:embed="rId3">
            <a:extLst>
              <a:ext uri="{28A0092B-C50C-407E-A947-70E740481C1C}">
                <a14:useLocalDpi xmlns:a14="http://schemas.microsoft.com/office/drawing/2010/main" val="0"/>
              </a:ext>
            </a:extLst>
          </a:blip>
          <a:srcRect t="10381" b="43740"/>
          <a:stretch/>
        </p:blipFill>
        <p:spPr bwMode="auto">
          <a:xfrm>
            <a:off x="0" y="3694612"/>
            <a:ext cx="12192000" cy="323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9206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Mike Potts</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10156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t>Azure Machine Learning</a:t>
            </a:r>
          </a:p>
        </p:txBody>
      </p:sp>
      <p:pic>
        <p:nvPicPr>
          <p:cNvPr id="3074" name="Picture 2" descr="Image result for azure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779" y="1731303"/>
            <a:ext cx="8155794" cy="42817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zure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8551" y="1343325"/>
            <a:ext cx="2943225"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2267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Ben </a:t>
            </a:r>
            <a:r>
              <a:rPr lang="en-US" sz="3600" dirty="0" err="1"/>
              <a:t>Stegink</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ARM Templates for VMs</a:t>
            </a:r>
          </a:p>
        </p:txBody>
      </p:sp>
      <p:pic>
        <p:nvPicPr>
          <p:cNvPr id="4098" name="Picture 2" descr="Image result for azure arm temp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824" y="1831277"/>
            <a:ext cx="59436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3415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err="1"/>
              <a:t>NodeJS</a:t>
            </a:r>
            <a:r>
              <a:rPr lang="en-US" sz="5400" dirty="0"/>
              <a:t>, Azure Functions &amp; </a:t>
            </a:r>
            <a:r>
              <a:rPr lang="en-US" sz="5400" dirty="0" err="1"/>
              <a:t>Serverless</a:t>
            </a:r>
            <a:endParaRPr lang="en-US" sz="5400" dirty="0"/>
          </a:p>
        </p:txBody>
      </p:sp>
      <p:pic>
        <p:nvPicPr>
          <p:cNvPr id="5122" name="Picture 2" descr="Image result for azure function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0071" y="2117505"/>
            <a:ext cx="5405010" cy="30376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9240" y="1217195"/>
            <a:ext cx="6716775" cy="4838248"/>
          </a:xfrm>
        </p:spPr>
        <p:txBody>
          <a:bodyPr/>
          <a:lstStyle/>
          <a:p>
            <a:r>
              <a:rPr lang="en-US" sz="3600" dirty="0"/>
              <a:t>Speaker: David </a:t>
            </a:r>
            <a:r>
              <a:rPr lang="en-US" sz="3600" dirty="0" err="1"/>
              <a:t>Fekke</a:t>
            </a:r>
            <a:br>
              <a:rPr lang="en-US" sz="3600" dirty="0"/>
            </a:br>
            <a:br>
              <a:rPr lang="en-US" sz="3600" dirty="0"/>
            </a:br>
            <a:r>
              <a:rPr lang="en-US" sz="2400" dirty="0"/>
              <a:t>What does </a:t>
            </a:r>
            <a:r>
              <a:rPr lang="en-US" sz="2400" dirty="0" err="1"/>
              <a:t>Serverless</a:t>
            </a:r>
            <a:r>
              <a:rPr lang="en-US" sz="2400" dirty="0"/>
              <a:t> actually mean? </a:t>
            </a:r>
            <a:br>
              <a:rPr lang="en-US" sz="2400" dirty="0"/>
            </a:br>
            <a:br>
              <a:rPr lang="en-US" sz="2400" dirty="0"/>
            </a:br>
            <a:r>
              <a:rPr lang="en-US" sz="2400" dirty="0"/>
              <a:t>How does Azure Functions compare to AWS Lambda, IBM </a:t>
            </a:r>
            <a:r>
              <a:rPr lang="en-US" sz="2400" dirty="0" err="1"/>
              <a:t>OpenWhisk</a:t>
            </a:r>
            <a:r>
              <a:rPr lang="en-US" sz="2400" dirty="0"/>
              <a:t> and Google Cloud Functions? </a:t>
            </a:r>
            <a:br>
              <a:rPr lang="en-US" sz="2400" dirty="0"/>
            </a:br>
            <a:br>
              <a:rPr lang="en-US" sz="2400" dirty="0"/>
            </a:br>
            <a:r>
              <a:rPr lang="en-US" sz="2400" dirty="0"/>
              <a:t>In this session you’ll find out how you can architect your cloud based applications using a </a:t>
            </a:r>
            <a:r>
              <a:rPr lang="en-US" sz="2400" dirty="0" err="1"/>
              <a:t>Serverless</a:t>
            </a:r>
            <a:r>
              <a:rPr lang="en-US" sz="2400" dirty="0"/>
              <a:t> framework and find out about the differences between more traditional VM based solutions and </a:t>
            </a:r>
            <a:r>
              <a:rPr lang="en-US" sz="2400" dirty="0" err="1"/>
              <a:t>Serverless</a:t>
            </a:r>
            <a:r>
              <a:rPr lang="en-US" sz="2400" dirty="0"/>
              <a:t> solutions, as well as the advantages and disadvantages of both approaches.</a:t>
            </a:r>
            <a:endParaRPr lang="en-US" sz="3600" dirty="0"/>
          </a:p>
        </p:txBody>
      </p:sp>
    </p:spTree>
    <p:extLst>
      <p:ext uri="{BB962C8B-B14F-4D97-AF65-F5344CB8AC3E}">
        <p14:creationId xmlns:p14="http://schemas.microsoft.com/office/powerpoint/2010/main" val="4003403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Mike Potts</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Azure Container Services (ACS)</a:t>
            </a:r>
          </a:p>
        </p:txBody>
      </p:sp>
      <p:pic>
        <p:nvPicPr>
          <p:cNvPr id="6148" name="Picture 4" descr="Image result for azure container service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610" y="1413777"/>
            <a:ext cx="5180266" cy="518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2209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4887" y="1217195"/>
            <a:ext cx="5378548" cy="4561249"/>
          </a:xfrm>
        </p:spPr>
        <p:txBody>
          <a:bodyPr/>
          <a:lstStyle/>
          <a:p>
            <a:r>
              <a:rPr lang="en-US" sz="2800" dirty="0"/>
              <a:t>Get $200 free credit</a:t>
            </a:r>
            <a:br>
              <a:rPr lang="en-US" sz="2800" dirty="0"/>
            </a:br>
            <a:r>
              <a:rPr lang="en-US" sz="2400" dirty="0"/>
              <a:t>Start free with $200 in credit, and keep going with free options.</a:t>
            </a:r>
            <a:br>
              <a:rPr lang="en-US" sz="2800" dirty="0"/>
            </a:br>
            <a:br>
              <a:rPr lang="en-US" sz="2800" dirty="0"/>
            </a:br>
            <a:r>
              <a:rPr lang="en-US" sz="2800" dirty="0"/>
              <a:t>Try any Azure services</a:t>
            </a:r>
            <a:br>
              <a:rPr lang="en-US" sz="2800" dirty="0"/>
            </a:br>
            <a:r>
              <a:rPr lang="en-US" sz="2400" dirty="0"/>
              <a:t>Explore the cloud by trying out any combination of Azure services for 30 days.</a:t>
            </a:r>
            <a:br>
              <a:rPr lang="en-US" sz="2400" dirty="0"/>
            </a:br>
            <a:br>
              <a:rPr lang="en-US" sz="2800" dirty="0"/>
            </a:br>
            <a:r>
              <a:rPr lang="en-US" sz="2800" dirty="0"/>
              <a:t>Pay nothing at the end</a:t>
            </a:r>
            <a:br>
              <a:rPr lang="en-US" sz="2800" dirty="0"/>
            </a:br>
            <a:r>
              <a:rPr lang="en-US" sz="2400" dirty="0"/>
              <a:t>Your credit card information is used for identity verification, but you’ll never be charged unless you choose to subscribe.</a:t>
            </a:r>
            <a:endParaRPr lang="en-US" sz="2800" dirty="0"/>
          </a:p>
        </p:txBody>
      </p:sp>
      <p:pic>
        <p:nvPicPr>
          <p:cNvPr id="8" name="Picture Placeholder 7"/>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097556" y="915906"/>
            <a:ext cx="6094444" cy="5024288"/>
          </a:xfrm>
          <a:blipFill>
            <a:blip r:embed="rId4"/>
            <a:stretch>
              <a:fillRect/>
            </a:stretch>
          </a:blipFill>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735" y="4278057"/>
            <a:ext cx="546224" cy="330275"/>
          </a:xfrm>
          <a:prstGeom prst="rect">
            <a:avLst/>
          </a:prstGeom>
          <a:solidFill>
            <a:srgbClr val="297DED"/>
          </a:solidFill>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977" y="2872742"/>
            <a:ext cx="609739" cy="393790"/>
          </a:xfrm>
          <a:prstGeom prst="rect">
            <a:avLst/>
          </a:prstGeom>
          <a:solidFill>
            <a:srgbClr val="297DED"/>
          </a:solidFill>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0095" y="1429319"/>
            <a:ext cx="508116" cy="431898"/>
          </a:xfrm>
          <a:prstGeom prst="rect">
            <a:avLst/>
          </a:prstGeom>
          <a:solidFill>
            <a:srgbClr val="297DED"/>
          </a:solidFill>
        </p:spPr>
      </p:pic>
    </p:spTree>
    <p:extLst>
      <p:ext uri="{BB962C8B-B14F-4D97-AF65-F5344CB8AC3E}">
        <p14:creationId xmlns:p14="http://schemas.microsoft.com/office/powerpoint/2010/main" val="37262523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7DE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059" y="177059"/>
            <a:ext cx="6503882" cy="6503882"/>
          </a:xfrm>
          <a:prstGeom prst="rect">
            <a:avLst/>
          </a:prstGeom>
        </p:spPr>
      </p:pic>
      <p:sp>
        <p:nvSpPr>
          <p:cNvPr id="6" name="TextBox 5"/>
          <p:cNvSpPr txBox="1"/>
          <p:nvPr/>
        </p:nvSpPr>
        <p:spPr>
          <a:xfrm>
            <a:off x="441959" y="311111"/>
            <a:ext cx="11610133" cy="369332"/>
          </a:xfrm>
          <a:prstGeom prst="rect">
            <a:avLst/>
          </a:prstGeom>
          <a:noFill/>
        </p:spPr>
        <p:txBody>
          <a:bodyPr wrap="square" lIns="0" tIns="0" rIns="0" bIns="0" rtlCol="0">
            <a:spAutoFit/>
          </a:bodyPr>
          <a:lstStyle/>
          <a:p>
            <a:r>
              <a:rPr lang="en-US" sz="2400" spc="-70" dirty="0">
                <a:solidFill>
                  <a:schemeClr val="bg1"/>
                </a:solidFill>
              </a:rPr>
              <a:t>#</a:t>
            </a:r>
            <a:r>
              <a:rPr lang="en-US" sz="2400" spc="-70" dirty="0" err="1">
                <a:solidFill>
                  <a:schemeClr val="bg1"/>
                </a:solidFill>
              </a:rPr>
              <a:t>jaxcloud</a:t>
            </a:r>
            <a:r>
              <a:rPr lang="en-US" sz="2400" spc="-70" dirty="0">
                <a:solidFill>
                  <a:schemeClr val="bg1"/>
                </a:solidFill>
              </a:rPr>
              <a:t>                                                                                                                    @</a:t>
            </a:r>
            <a:r>
              <a:rPr lang="en-US" sz="2400" spc="-70" dirty="0" err="1">
                <a:solidFill>
                  <a:schemeClr val="bg1"/>
                </a:solidFill>
              </a:rPr>
              <a:t>jaxcloudug</a:t>
            </a:r>
            <a:endParaRPr lang="en-US" sz="2000" spc="-70" dirty="0">
              <a:solidFill>
                <a:schemeClr val="bg1"/>
              </a:solidFill>
            </a:endParaRPr>
          </a:p>
        </p:txBody>
      </p:sp>
      <p:sp>
        <p:nvSpPr>
          <p:cNvPr id="7" name="TextBox 6"/>
          <p:cNvSpPr txBox="1"/>
          <p:nvPr/>
        </p:nvSpPr>
        <p:spPr>
          <a:xfrm>
            <a:off x="290933" y="5865244"/>
            <a:ext cx="11610133" cy="369332"/>
          </a:xfrm>
          <a:prstGeom prst="rect">
            <a:avLst/>
          </a:prstGeom>
          <a:noFill/>
        </p:spPr>
        <p:txBody>
          <a:bodyPr wrap="square" lIns="0" tIns="0" rIns="0" bIns="0" rtlCol="0">
            <a:spAutoFit/>
          </a:bodyPr>
          <a:lstStyle/>
          <a:p>
            <a:r>
              <a:rPr lang="en-US" sz="2400" spc="-70" dirty="0">
                <a:solidFill>
                  <a:schemeClr val="bg1"/>
                </a:solidFill>
              </a:rPr>
              <a:t>http://jaxug.cloud                                                               https://jaxcloudug.azurewebsites.net</a:t>
            </a:r>
            <a:endParaRPr lang="en-US" sz="2000" spc="-70" dirty="0">
              <a:solidFill>
                <a:schemeClr val="bg1"/>
              </a:solidFill>
            </a:endParaRPr>
          </a:p>
        </p:txBody>
      </p:sp>
    </p:spTree>
    <p:extLst>
      <p:ext uri="{BB962C8B-B14F-4D97-AF65-F5344CB8AC3E}">
        <p14:creationId xmlns:p14="http://schemas.microsoft.com/office/powerpoint/2010/main" val="38079619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Sponsors</a:t>
            </a:r>
          </a:p>
        </p:txBody>
      </p:sp>
      <p:pic>
        <p:nvPicPr>
          <p:cNvPr id="6" name="Content Placeholder 5"/>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4191794" y="3399245"/>
            <a:ext cx="3808412" cy="203200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699" y="5518548"/>
            <a:ext cx="4774603" cy="91428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132" y="1482724"/>
            <a:ext cx="7621736" cy="1829217"/>
          </a:xfrm>
          <a:prstGeom prst="rect">
            <a:avLst/>
          </a:prstGeom>
        </p:spPr>
      </p:pic>
    </p:spTree>
    <p:extLst>
      <p:ext uri="{BB962C8B-B14F-4D97-AF65-F5344CB8AC3E}">
        <p14:creationId xmlns:p14="http://schemas.microsoft.com/office/powerpoint/2010/main" val="31193085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66345" y="0"/>
            <a:ext cx="12924690" cy="6858000"/>
            <a:chOff x="-366345" y="0"/>
            <a:chExt cx="12924690" cy="6858000"/>
          </a:xfrm>
        </p:grpSpPr>
        <p:pic>
          <p:nvPicPr>
            <p:cNvPr id="5124" name="Picture 4" descr="http://www.modiscanada.com/en/PublishingImages/hm-carousel-items/hm-1-category-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45" y="0"/>
              <a:ext cx="1292469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33500" y="3505200"/>
              <a:ext cx="3162300" cy="8128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48420" y="3739487"/>
              <a:ext cx="3162300" cy="8128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90830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Jax Cloud User Group</a:t>
            </a:r>
          </a:p>
        </p:txBody>
      </p:sp>
      <p:sp>
        <p:nvSpPr>
          <p:cNvPr id="13" name="Text Placeholder 12"/>
          <p:cNvSpPr>
            <a:spLocks noGrp="1"/>
          </p:cNvSpPr>
          <p:nvPr>
            <p:ph type="body" sz="quarter" idx="10"/>
          </p:nvPr>
        </p:nvSpPr>
        <p:spPr>
          <a:xfrm>
            <a:off x="269239" y="1189177"/>
            <a:ext cx="11653523" cy="4750147"/>
          </a:xfrm>
        </p:spPr>
        <p:txBody>
          <a:bodyPr/>
          <a:lstStyle/>
          <a:p>
            <a:r>
              <a:rPr lang="en-US" dirty="0"/>
              <a:t>Meeting time</a:t>
            </a:r>
          </a:p>
          <a:p>
            <a:r>
              <a:rPr lang="en-US" dirty="0"/>
              <a:t>	</a:t>
            </a:r>
            <a:r>
              <a:rPr lang="en-US" sz="3600" dirty="0">
                <a:solidFill>
                  <a:schemeClr val="tx1"/>
                </a:solidFill>
              </a:rPr>
              <a:t>4:30PM – 6:00PM</a:t>
            </a:r>
            <a:endParaRPr lang="en-US" dirty="0">
              <a:solidFill>
                <a:schemeClr val="tx1"/>
              </a:solidFill>
            </a:endParaRPr>
          </a:p>
          <a:p>
            <a:r>
              <a:rPr lang="en-US" dirty="0"/>
              <a:t>Location</a:t>
            </a:r>
          </a:p>
          <a:p>
            <a:r>
              <a:rPr lang="en-US" dirty="0"/>
              <a:t>	</a:t>
            </a:r>
            <a:r>
              <a:rPr lang="en-US" sz="2800" dirty="0">
                <a:solidFill>
                  <a:schemeClr val="tx1"/>
                </a:solidFill>
              </a:rPr>
              <a:t>Adecco Corporate Building</a:t>
            </a:r>
          </a:p>
          <a:p>
            <a:r>
              <a:rPr lang="en-US" sz="2800" dirty="0">
                <a:solidFill>
                  <a:schemeClr val="tx1"/>
                </a:solidFill>
              </a:rPr>
              <a:t>	10151 Deerwood Park Blvd</a:t>
            </a:r>
          </a:p>
          <a:p>
            <a:r>
              <a:rPr lang="en-US" sz="2800" dirty="0">
                <a:solidFill>
                  <a:schemeClr val="tx1"/>
                </a:solidFill>
              </a:rPr>
              <a:t>	Building 200</a:t>
            </a:r>
          </a:p>
          <a:p>
            <a:r>
              <a:rPr lang="en-US" sz="2800" dirty="0">
                <a:solidFill>
                  <a:schemeClr val="tx1"/>
                </a:solidFill>
              </a:rPr>
              <a:t>	Jacksonville, FL</a:t>
            </a:r>
          </a:p>
          <a:p>
            <a:r>
              <a:rPr lang="en-US" sz="3600" dirty="0">
                <a:solidFill>
                  <a:schemeClr val="tx2"/>
                </a:solidFill>
              </a:rPr>
              <a:t>Next meetup April 26!</a:t>
            </a:r>
          </a:p>
        </p:txBody>
      </p:sp>
      <p:pic>
        <p:nvPicPr>
          <p:cNvPr id="3" name="Picture 2" descr="http://fivestonechurch.com/wp-content/uploads/2016/04/o-CALENDAR-facebook.jpg"/>
          <p:cNvPicPr>
            <a:picLocks noChangeAspect="1" noChangeArrowheads="1"/>
          </p:cNvPicPr>
          <p:nvPr/>
        </p:nvPicPr>
        <p:blipFill rotWithShape="1">
          <a:blip r:embed="rId2">
            <a:extLst>
              <a:ext uri="{28A0092B-C50C-407E-A947-70E740481C1C}">
                <a14:useLocalDpi xmlns:a14="http://schemas.microsoft.com/office/drawing/2010/main" val="0"/>
              </a:ext>
            </a:extLst>
          </a:blip>
          <a:srcRect r="44762"/>
          <a:stretch/>
        </p:blipFill>
        <p:spPr bwMode="auto">
          <a:xfrm>
            <a:off x="5639746" y="411403"/>
            <a:ext cx="6552253" cy="593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754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par>
                                <p:cTn id="12" presetID="2" presetClass="entr" presetSubtype="2"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fade">
                                      <p:cBhvr>
                                        <p:cTn id="18" dur="500"/>
                                        <p:tgtEl>
                                          <p:spTgt spid="1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Effect transition="in" filter="fade">
                                      <p:cBhvr>
                                        <p:cTn id="21" dur="500"/>
                                        <p:tgtEl>
                                          <p:spTgt spid="1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4" end="4"/>
                                            </p:txEl>
                                          </p:spTgt>
                                        </p:tgtEl>
                                        <p:attrNameLst>
                                          <p:attrName>style.visibility</p:attrName>
                                        </p:attrNameLst>
                                      </p:cBhvr>
                                      <p:to>
                                        <p:strVal val="visible"/>
                                      </p:to>
                                    </p:set>
                                    <p:animEffect transition="in" filter="fade">
                                      <p:cBhvr>
                                        <p:cTn id="24" dur="500"/>
                                        <p:tgtEl>
                                          <p:spTgt spid="1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xEl>
                                              <p:pRg st="6" end="6"/>
                                            </p:txEl>
                                          </p:spTgt>
                                        </p:tgtEl>
                                        <p:attrNameLst>
                                          <p:attrName>style.visibility</p:attrName>
                                        </p:attrNameLst>
                                      </p:cBhvr>
                                      <p:to>
                                        <p:strVal val="visible"/>
                                      </p:to>
                                    </p:set>
                                    <p:animEffect transition="in" filter="fade">
                                      <p:cBhvr>
                                        <p:cTn id="30" dur="500"/>
                                        <p:tgtEl>
                                          <p:spTgt spid="1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xEl>
                                              <p:pRg st="7" end="7"/>
                                            </p:txEl>
                                          </p:spTgt>
                                        </p:tgtEl>
                                        <p:attrNameLst>
                                          <p:attrName>style.visibility</p:attrName>
                                        </p:attrNameLst>
                                      </p:cBhvr>
                                      <p:to>
                                        <p:strVal val="visible"/>
                                      </p:to>
                                    </p:set>
                                    <p:animEffect transition="in" filter="fade">
                                      <p:cBhvr>
                                        <p:cTn id="33"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809826" cy="1579343"/>
          </a:xfrm>
        </p:spPr>
        <p:txBody>
          <a:bodyPr/>
          <a:lstStyle/>
          <a:p>
            <a:r>
              <a:rPr lang="en-US" dirty="0"/>
              <a:t>Join us on slack</a:t>
            </a:r>
            <a:br>
              <a:rPr lang="en-US" dirty="0"/>
            </a:br>
            <a:r>
              <a:rPr lang="en-US" sz="3600" dirty="0"/>
              <a:t>jaxcloudug.azurewebsites.net</a:t>
            </a:r>
          </a:p>
        </p:txBody>
      </p:sp>
      <p:sp>
        <p:nvSpPr>
          <p:cNvPr id="5" name="Picture Placeholder 4"/>
          <p:cNvSpPr>
            <a:spLocks noGrp="1"/>
          </p:cNvSpPr>
          <p:nvPr>
            <p:ph type="pic" sz="quarter" idx="10"/>
          </p:nvPr>
        </p:nvSpPr>
        <p:spPr/>
      </p:sp>
      <p:pic>
        <p:nvPicPr>
          <p:cNvPr id="5122" name="Picture 2" descr="https://tctechcrunch2011.files.wordpress.com/2014/10/slack-large.png"/>
          <p:cNvPicPr>
            <a:picLocks noChangeAspect="1" noChangeArrowheads="1"/>
          </p:cNvPicPr>
          <p:nvPr/>
        </p:nvPicPr>
        <p:blipFill rotWithShape="1">
          <a:blip r:embed="rId2">
            <a:extLst>
              <a:ext uri="{28A0092B-C50C-407E-A947-70E740481C1C}">
                <a14:useLocalDpi xmlns:a14="http://schemas.microsoft.com/office/drawing/2010/main" val="0"/>
              </a:ext>
            </a:extLst>
          </a:blip>
          <a:srcRect l="23077" r="26770"/>
          <a:stretch/>
        </p:blipFill>
        <p:spPr bwMode="auto">
          <a:xfrm>
            <a:off x="6079067" y="0"/>
            <a:ext cx="6112933" cy="685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7505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3407536"/>
          </a:xfrm>
        </p:spPr>
        <p:txBody>
          <a:bodyPr/>
          <a:lstStyle/>
          <a:p>
            <a:r>
              <a:rPr lang="en-US" sz="6000" dirty="0"/>
              <a:t>Meetup after at BW3s</a:t>
            </a:r>
            <a:br>
              <a:rPr lang="en-US" sz="6000" dirty="0"/>
            </a:br>
            <a:r>
              <a:rPr lang="en-US" sz="3600" dirty="0"/>
              <a:t>The Avenues, 10300 Southside Blvd, Jacksonville, FL 32256</a:t>
            </a:r>
            <a:endParaRPr lang="en-US" sz="4400" dirty="0"/>
          </a:p>
        </p:txBody>
      </p:sp>
      <p:pic>
        <p:nvPicPr>
          <p:cNvPr id="4" name="Picture Placeholder 3"/>
          <p:cNvPicPr>
            <a:picLocks noGrp="1" noChangeAspect="1"/>
          </p:cNvPicPr>
          <p:nvPr>
            <p:ph type="pic" sz="quarter" idx="10"/>
          </p:nvPr>
        </p:nvPicPr>
        <p:blipFill>
          <a:blip r:embed="rId2"/>
          <a:srcRect l="24815" r="24815"/>
          <a:stretch>
            <a:fillRect/>
          </a:stretch>
        </p:blipFill>
        <p:spPr>
          <a:prstGeom prst="rect">
            <a:avLst/>
          </a:prstGeom>
        </p:spPr>
      </p:pic>
    </p:spTree>
    <p:extLst>
      <p:ext uri="{BB962C8B-B14F-4D97-AF65-F5344CB8AC3E}">
        <p14:creationId xmlns:p14="http://schemas.microsoft.com/office/powerpoint/2010/main" val="28329760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17" y="313385"/>
            <a:ext cx="12170166" cy="6231231"/>
          </a:xfrm>
          <a:prstGeom prst="rect">
            <a:avLst/>
          </a:prstGeom>
        </p:spPr>
      </p:pic>
    </p:spTree>
    <p:extLst>
      <p:ext uri="{BB962C8B-B14F-4D97-AF65-F5344CB8AC3E}">
        <p14:creationId xmlns:p14="http://schemas.microsoft.com/office/powerpoint/2010/main" val="15006358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4505849"/>
          </a:xfrm>
        </p:spPr>
        <p:txBody>
          <a:bodyPr/>
          <a:lstStyle/>
          <a:p>
            <a:r>
              <a:rPr lang="en-US" sz="3600" dirty="0"/>
              <a:t>Speaker: Scott Hoag</a:t>
            </a:r>
            <a:br>
              <a:rPr lang="en-US" sz="3600" dirty="0"/>
            </a:br>
            <a:br>
              <a:rPr lang="en-US" sz="3600" dirty="0"/>
            </a:br>
            <a:r>
              <a:rPr lang="en-US" sz="2400" dirty="0"/>
              <a:t>You’re in full control of how you manage your Azure environment. If you’re a point-and-clock wizard, there’s a web portal for you. If you’re a Windows server admin who lives and breathes PowerShell you’re covered as well. And if you’re a command line guru who thinks Bash is more than a four letter word you’re in luck!</a:t>
            </a:r>
            <a:br>
              <a:rPr lang="en-US" sz="2400" dirty="0"/>
            </a:br>
            <a:br>
              <a:rPr lang="en-US" sz="2400" dirty="0"/>
            </a:br>
            <a:r>
              <a:rPr lang="en-US" sz="2400" dirty="0"/>
              <a:t>In this session we’ll review the available tooling for interacting with your Azure resources, including the Azure Portal, PowerShell, and the Azure CLI.</a:t>
            </a:r>
            <a:endParaRPr lang="en-US" sz="3600" dirty="0"/>
          </a:p>
        </p:txBody>
      </p:sp>
      <p:pic>
        <p:nvPicPr>
          <p:cNvPr id="4" name="Picture 3" descr="DevOps_KeyVisua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87194" y="1322766"/>
            <a:ext cx="4990252" cy="4990252"/>
          </a:xfrm>
          <a:prstGeom prst="rect">
            <a:avLst/>
          </a:prstGeom>
        </p:spPr>
      </p:pic>
      <p:sp>
        <p:nvSpPr>
          <p:cNvPr id="5" name="Title 11"/>
          <p:cNvSpPr txBox="1">
            <a:spLocks/>
          </p:cNvSpPr>
          <p:nvPr/>
        </p:nvSpPr>
        <p:spPr>
          <a:xfrm>
            <a:off x="269240" y="289511"/>
            <a:ext cx="11655840" cy="10156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t>Managing Your Azure Environment</a:t>
            </a:r>
          </a:p>
        </p:txBody>
      </p:sp>
    </p:spTree>
    <p:extLst>
      <p:ext uri="{BB962C8B-B14F-4D97-AF65-F5344CB8AC3E}">
        <p14:creationId xmlns:p14="http://schemas.microsoft.com/office/powerpoint/2010/main" val="41724693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5749897" cy="4672048"/>
          </a:xfrm>
        </p:spPr>
        <p:txBody>
          <a:bodyPr/>
          <a:lstStyle/>
          <a:p>
            <a:r>
              <a:rPr lang="en-US" sz="3600" dirty="0"/>
              <a:t>Speakers: Andrew Connell </a:t>
            </a:r>
            <a:br>
              <a:rPr lang="en-US" sz="3600" dirty="0"/>
            </a:br>
            <a:r>
              <a:rPr lang="en-US" sz="3600" dirty="0"/>
              <a:t>	        Mike Sperry</a:t>
            </a:r>
            <a:br>
              <a:rPr lang="en-US" sz="3600" dirty="0"/>
            </a:br>
            <a:br>
              <a:rPr lang="en-US" sz="3600" dirty="0"/>
            </a:br>
            <a:r>
              <a:rPr lang="en-US" sz="2400" dirty="0"/>
              <a:t>Learn How Sperry Software is taking an established installable software product to a cloud-native SaaS business using Microsoft Azure</a:t>
            </a:r>
            <a:r>
              <a:rPr lang="en-US" sz="2400"/>
              <a:t>. </a:t>
            </a:r>
            <a:br>
              <a:rPr lang="en-US" sz="2400"/>
            </a:br>
            <a:br>
              <a:rPr lang="en-US" sz="2400"/>
            </a:br>
            <a:r>
              <a:rPr lang="en-US" sz="2400" dirty="0"/>
              <a:t>You will hear the behind the scenes decisions related to  architecture and how the product was redesigned to operate in a scalable and fault resilient way as a SaaS offering.</a:t>
            </a:r>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Developing Outlook Add-ins with Azure</a:t>
            </a:r>
          </a:p>
        </p:txBody>
      </p:sp>
      <p:pic>
        <p:nvPicPr>
          <p:cNvPr id="3074" name="Picture 2" descr="Image result for outlook add-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0080" y="1276959"/>
            <a:ext cx="571500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61785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nnected Enterprise">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Connected Enterprise" id="{337E2617-FD17-42AA-AC4D-557C0AAFC63C}" vid="{78AD3BA6-3C8E-45BF-87D1-0C2EAEA8DA2A}"/>
    </a:ext>
  </a:extLst>
</a:theme>
</file>

<file path=ppt/theme/theme10.xml><?xml version="1.0" encoding="utf-8"?>
<a:theme xmlns:a="http://schemas.openxmlformats.org/drawingml/2006/main" name="5-30639_MGXFY16_Light_Template">
  <a:themeElements>
    <a:clrScheme name="MGX FY16 Light">
      <a:dk1>
        <a:srgbClr val="505050"/>
      </a:dk1>
      <a:lt1>
        <a:srgbClr val="FFFFFF"/>
      </a:lt1>
      <a:dk2>
        <a:srgbClr val="0078D7"/>
      </a:dk2>
      <a:lt2>
        <a:srgbClr val="FAFAFA"/>
      </a:lt2>
      <a:accent1>
        <a:srgbClr val="002050"/>
      </a:accent1>
      <a:accent2>
        <a:srgbClr val="0078D7"/>
      </a:accent2>
      <a:accent3>
        <a:srgbClr val="D83B01"/>
      </a:accent3>
      <a:accent4>
        <a:srgbClr val="FFB900"/>
      </a:accent4>
      <a:accent5>
        <a:srgbClr val="00188F"/>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_Consumer_Light_Template.potx" id="{52F91075-02A6-48AE-A81A-3164BDD92C4E}" vid="{C6DD6058-9D29-45C5-BA17-71E876908797}"/>
    </a:ext>
  </a:extLst>
</a:theme>
</file>

<file path=ppt/theme/theme11.xml><?xml version="1.0" encoding="utf-8"?>
<a:theme xmlns:a="http://schemas.openxmlformats.org/drawingml/2006/main" name="1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defPPr>
      </a:lstStyle>
      <a:style>
        <a:lnRef idx="2">
          <a:schemeClr val="dk1">
            <a:shade val="50000"/>
          </a:schemeClr>
        </a:lnRef>
        <a:fillRef idx="1">
          <a:schemeClr val="dk1"/>
        </a:fillRef>
        <a:effectRef idx="0">
          <a:schemeClr val="dk1"/>
        </a:effectRef>
        <a:fontRef idx="minor">
          <a:schemeClr val="lt1"/>
        </a:fontRef>
      </a:style>
    </a:spDef>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12.xml><?xml version="1.0" encoding="utf-8"?>
<a:theme xmlns:a="http://schemas.openxmlformats.org/drawingml/2006/main" name="8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13.xml><?xml version="1.0" encoding="utf-8"?>
<a:theme xmlns:a="http://schemas.openxmlformats.org/drawingml/2006/main" name="1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4.xml><?xml version="1.0" encoding="utf-8"?>
<a:theme xmlns:a="http://schemas.openxmlformats.org/drawingml/2006/main" name="Office365_Template_2012_16x9_WHITE_v03">
  <a:themeElements>
    <a:clrScheme name="Custom 3">
      <a:dk1>
        <a:srgbClr val="212F61"/>
      </a:dk1>
      <a:lt1>
        <a:srgbClr val="FFFFFF"/>
      </a:lt1>
      <a:dk2>
        <a:srgbClr val="7889B5"/>
      </a:dk2>
      <a:lt2>
        <a:srgbClr val="FFFFFF"/>
      </a:lt2>
      <a:accent1>
        <a:srgbClr val="797A7D"/>
      </a:accent1>
      <a:accent2>
        <a:srgbClr val="586289"/>
      </a:accent2>
      <a:accent3>
        <a:srgbClr val="25667E"/>
      </a:accent3>
      <a:accent4>
        <a:srgbClr val="7BBD38"/>
      </a:accent4>
      <a:accent5>
        <a:srgbClr val="00BCF2"/>
      </a:accent5>
      <a:accent6>
        <a:srgbClr val="000000"/>
      </a:accent6>
      <a:hlink>
        <a:srgbClr val="00BCF2"/>
      </a:hlink>
      <a:folHlink>
        <a:srgbClr val="7BBD38"/>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5.xml><?xml version="1.0" encoding="utf-8"?>
<a:theme xmlns:a="http://schemas.openxmlformats.org/drawingml/2006/main" name="1_TR21 Dark Gray Template">
  <a:themeElements>
    <a:clrScheme name="TR21 GS Dark Gray">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GS_Template.potx [Read-Only]" id="{76D3E012-5B99-4555-BADB-A9436A8607A5}" vid="{193EC576-091A-4181-A1AD-1AEF4F76B7B3}"/>
    </a:ext>
  </a:extLst>
</a:theme>
</file>

<file path=ppt/theme/theme16.xml><?xml version="1.0" encoding="utf-8"?>
<a:theme xmlns:a="http://schemas.openxmlformats.org/drawingml/2006/main" name="4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7.xml><?xml version="1.0" encoding="utf-8"?>
<a:theme xmlns:a="http://schemas.openxmlformats.org/drawingml/2006/main" name="3_5-50019_The_Future_of_SharePoint_template">
  <a:themeElements>
    <a:clrScheme name="Custom 1">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8.xml><?xml version="1.0" encoding="utf-8"?>
<a:theme xmlns:a="http://schemas.openxmlformats.org/drawingml/2006/main" name="2_5-50019_The_Future_of_SharePoint_template">
  <a:themeElements>
    <a:clrScheme name="Custom 2">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9.xml><?xml version="1.0" encoding="utf-8"?>
<a:theme xmlns:a="http://schemas.openxmlformats.org/drawingml/2006/main" name="5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2.xml><?xml version="1.0" encoding="utf-8"?>
<a:theme xmlns:a="http://schemas.openxmlformats.org/drawingml/2006/main" name="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20.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BuildCFM2016" id="{8D0535DF-EFC5-4FA0-AAFC-F027CB2ED0F2}" vid="{0E81CB2D-8013-45BE-8DF7-0A4DD6E8005A}"/>
    </a:ext>
  </a:extLst>
</a:theme>
</file>

<file path=ppt/theme/theme21.xml><?xml version="1.0" encoding="utf-8"?>
<a:theme xmlns:a="http://schemas.openxmlformats.org/drawingml/2006/main" name="1_Office">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id="{AC117A90-3883-4849-BE1D-3146A9C9C565}" vid="{06CFBE19-0284-4FCD-AD60-DE75BFCFC9C6}"/>
    </a:ext>
  </a:extLst>
</a:theme>
</file>

<file path=ppt/theme/theme22.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 [Read-Only]" id="{9B31C0B3-7443-441A-9107-8804D2657F81}" vid="{03A6EB4A-387D-4428-945E-5DF108D46AE9}"/>
    </a:ext>
  </a:extLst>
</a:theme>
</file>

<file path=ppt/theme/theme23.xml><?xml version="1.0" encoding="utf-8"?>
<a:theme xmlns:a="http://schemas.openxmlformats.org/drawingml/2006/main" name="2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defPPr>
      </a:lstStyle>
      <a:style>
        <a:lnRef idx="2">
          <a:schemeClr val="dk1">
            <a:shade val="50000"/>
          </a:schemeClr>
        </a:lnRef>
        <a:fillRef idx="1">
          <a:schemeClr val="dk1"/>
        </a:fillRef>
        <a:effectRef idx="0">
          <a:schemeClr val="dk1"/>
        </a:effectRef>
        <a:fontRef idx="minor">
          <a:schemeClr val="lt1"/>
        </a:fontRef>
      </a:style>
    </a:spDef>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24.xml><?xml version="1.0" encoding="utf-8"?>
<a:theme xmlns:a="http://schemas.openxmlformats.org/drawingml/2006/main" name="USE_5-50019_The_Future_of_SharePoint_template">
  <a:themeElements>
    <a:clrScheme name="Custom 4">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5.xml><?xml version="1.0" encoding="utf-8"?>
<a:theme xmlns:a="http://schemas.openxmlformats.org/drawingml/2006/main" name="Office">
  <a:themeElements>
    <a:clrScheme name="Custom 1">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0070C0"/>
      </a:hlink>
      <a:folHlink>
        <a:srgbClr val="0070C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id="{AC117A90-3883-4849-BE1D-3146A9C9C565}" vid="{06CFBE19-0284-4FCD-AD60-DE75BFCFC9C6}"/>
    </a:ext>
  </a:extLst>
</a:theme>
</file>

<file path=ppt/theme/theme6.xml><?xml version="1.0" encoding="utf-8"?>
<a:theme xmlns:a="http://schemas.openxmlformats.org/drawingml/2006/main" name="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6FC07942-5711-4D32-ADC3-11F6639E6101}" vid="{49BB8544-5BC8-4B1F-A53C-2788A18E81D2}"/>
    </a:ext>
  </a:extLst>
</a:theme>
</file>

<file path=ppt/theme/theme7.xml><?xml version="1.0" encoding="utf-8"?>
<a:theme xmlns:a="http://schemas.openxmlformats.org/drawingml/2006/main" name="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8.xml><?xml version="1.0" encoding="utf-8"?>
<a:theme xmlns:a="http://schemas.openxmlformats.org/drawingml/2006/main" name="Standard Layouts">
  <a:themeElements>
    <a:clrScheme name="Custom 1">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9.xml><?xml version="1.0" encoding="utf-8"?>
<a:theme xmlns:a="http://schemas.openxmlformats.org/drawingml/2006/main" name="TR21 Dark Gray Template">
  <a:themeElements>
    <a:clrScheme name="TR21 GS Dark Gray">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GS_Template.potx [Read-Only]" id="{76D3E012-5B99-4555-BADB-A9436A8607A5}" vid="{193EC576-091A-4181-A1AD-1AEF4F76B7B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2D5243692A1D44ACC89009E8EB2CB4" ma:contentTypeVersion="2" ma:contentTypeDescription="Create a new document." ma:contentTypeScope="" ma:versionID="32ca5bc4fa01ea3be17353fbbbeec0a5">
  <xsd:schema xmlns:xsd="http://www.w3.org/2001/XMLSchema" xmlns:xs="http://www.w3.org/2001/XMLSchema" xmlns:p="http://schemas.microsoft.com/office/2006/metadata/properties" xmlns:ns2="1bbf222e-7e66-42df-9e6f-5c316d30f899" targetNamespace="http://schemas.microsoft.com/office/2006/metadata/properties" ma:root="true" ma:fieldsID="b08681e9cf4339736ab09440fdfcbfbd" ns2:_="">
    <xsd:import namespace="1bbf222e-7e66-42df-9e6f-5c316d30f89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bf222e-7e66-42df-9e6f-5c316d30f89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8CEF47-99E9-4F7B-A90A-C142B83D27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bf222e-7e66-42df-9e6f-5c316d30f8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1D94387-9BE2-4DD8-A5ED-1CF9C50B3FA6}">
  <ds:schemaRefs>
    <ds:schemaRef ds:uri="http://schemas.openxmlformats.org/package/2006/metadata/core-properties"/>
    <ds:schemaRef ds:uri="http://schemas.microsoft.com/office/2006/documentManagement/types"/>
    <ds:schemaRef ds:uri="1bbf222e-7e66-42df-9e6f-5c316d30f899"/>
    <ds:schemaRef ds:uri="http://purl.org/dc/elements/1.1/"/>
    <ds:schemaRef ds:uri="http://schemas.microsoft.com/office/2006/metadata/properties"/>
    <ds:schemaRef ds:uri="http://purl.org/dc/term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D1370E5A-76CE-437B-B6DB-0448A2AEAC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2541</TotalTime>
  <Words>197</Words>
  <Application>Microsoft Office PowerPoint</Application>
  <PresentationFormat>Widescreen</PresentationFormat>
  <Paragraphs>36</Paragraphs>
  <Slides>15</Slides>
  <Notes>3</Notes>
  <HiddenSlides>0</HiddenSlides>
  <MMClips>0</MMClips>
  <ScaleCrop>false</ScaleCrop>
  <HeadingPairs>
    <vt:vector size="8" baseType="variant">
      <vt:variant>
        <vt:lpstr>Fonts Used</vt:lpstr>
      </vt:variant>
      <vt:variant>
        <vt:i4>14</vt:i4>
      </vt:variant>
      <vt:variant>
        <vt:lpstr>Theme</vt:lpstr>
      </vt:variant>
      <vt:variant>
        <vt:i4>24</vt:i4>
      </vt:variant>
      <vt:variant>
        <vt:lpstr>Embedded OLE Servers</vt:lpstr>
      </vt:variant>
      <vt:variant>
        <vt:i4>1</vt:i4>
      </vt:variant>
      <vt:variant>
        <vt:lpstr>Slide Titles</vt:lpstr>
      </vt:variant>
      <vt:variant>
        <vt:i4>15</vt:i4>
      </vt:variant>
    </vt:vector>
  </HeadingPairs>
  <TitlesOfParts>
    <vt:vector size="54" baseType="lpstr">
      <vt:lpstr>Arial</vt:lpstr>
      <vt:lpstr>Bodoni MT</vt:lpstr>
      <vt:lpstr>Calibri</vt:lpstr>
      <vt:lpstr>Consolas</vt:lpstr>
      <vt:lpstr>Courier New</vt:lpstr>
      <vt:lpstr>Segoe</vt:lpstr>
      <vt:lpstr>Segoe Pro</vt:lpstr>
      <vt:lpstr>Segoe UI</vt:lpstr>
      <vt:lpstr>Segoe UI Light</vt:lpstr>
      <vt:lpstr>Segoe UI Semibold</vt:lpstr>
      <vt:lpstr>Segoe UI Semilight</vt:lpstr>
      <vt:lpstr>Times New Roman</vt:lpstr>
      <vt:lpstr>Verdana</vt:lpstr>
      <vt:lpstr>Wingdings</vt:lpstr>
      <vt:lpstr>Connected Enterprise</vt:lpstr>
      <vt:lpstr>FieldDeck</vt:lpstr>
      <vt:lpstr>1_Metro Presentation</vt:lpstr>
      <vt:lpstr>1_COLOR TEMPLATE</vt:lpstr>
      <vt:lpstr>Office</vt:lpstr>
      <vt:lpstr>5-30664_S4_Q1_FY16_Light_Template</vt:lpstr>
      <vt:lpstr>5-50019_The_Future_of_SharePoint_template</vt:lpstr>
      <vt:lpstr>Standard Layouts</vt:lpstr>
      <vt:lpstr>TR21 Dark Gray Template</vt:lpstr>
      <vt:lpstr>5-30639_MGXFY16_Light_Template</vt:lpstr>
      <vt:lpstr>1_FieldDeck</vt:lpstr>
      <vt:lpstr>8_FY15 Enterprise identity theme</vt:lpstr>
      <vt:lpstr>1_5-50019_The_Future_of_SharePoint_template</vt:lpstr>
      <vt:lpstr>Office365_Template_2012_16x9_WHITE_v03</vt:lpstr>
      <vt:lpstr>1_TR21 Dark Gray Template</vt:lpstr>
      <vt:lpstr>4_5-50019_The_Future_of_SharePoint_template</vt:lpstr>
      <vt:lpstr>3_5-50019_The_Future_of_SharePoint_template</vt:lpstr>
      <vt:lpstr>2_5-50019_The_Future_of_SharePoint_template</vt:lpstr>
      <vt:lpstr>5_5-50019_The_Future_of_SharePoint_template</vt:lpstr>
      <vt:lpstr>7_FY15 Enterprise identity theme</vt:lpstr>
      <vt:lpstr>1_Office</vt:lpstr>
      <vt:lpstr>3-30410_WPC_Breakout_Template_16x9</vt:lpstr>
      <vt:lpstr>2_FieldDeck</vt:lpstr>
      <vt:lpstr>USE_5-50019_The_Future_of_SharePoint_template</vt:lpstr>
      <vt:lpstr>think-cell Slide</vt:lpstr>
      <vt:lpstr>PowerPoint Presentation</vt:lpstr>
      <vt:lpstr>Sponsors</vt:lpstr>
      <vt:lpstr>PowerPoint Presentation</vt:lpstr>
      <vt:lpstr>Jax Cloud User Group</vt:lpstr>
      <vt:lpstr>Join us on slack jaxcloudug.azurewebsites.net</vt:lpstr>
      <vt:lpstr>Meetup after at BW3s The Avenues, 10300 Southside Blvd, Jacksonville, FL 32256</vt:lpstr>
      <vt:lpstr>PowerPoint Presentation</vt:lpstr>
      <vt:lpstr>Speaker: Scott Hoag  You’re in full control of how you manage your Azure environment. If you’re a point-and-clock wizard, there’s a web portal for you. If you’re a Windows server admin who lives and breathes PowerShell you’re covered as well. And if you’re a command line guru who thinks Bash is more than a four letter word you’re in luck!  In this session we’ll review the available tooling for interacting with your Azure resources, including the Azure Portal, PowerShell, and the Azure CLI.</vt:lpstr>
      <vt:lpstr>Speakers: Andrew Connell           Mike Sperry  Learn How Sperry Software is taking an established installable software product to a cloud-native SaaS business using Microsoft Azure.   You will hear the behind the scenes decisions related to  architecture and how the product was redesigned to operate in a scalable and fault resilient way as a SaaS offering.</vt:lpstr>
      <vt:lpstr>Speaker: Mike Potts  Lorem ipsum bacon</vt:lpstr>
      <vt:lpstr>Speaker: Ben Stegink  Lorem ipsum bacon</vt:lpstr>
      <vt:lpstr>Speaker: David Fekke  What does Serverless actually mean?   How does Azure Functions compare to AWS Lambda, IBM OpenWhisk and Google Cloud Functions?   In this session you’ll find out how you can architect your cloud based applications using a Serverless framework and find out about the differences between more traditional VM based solutions and Serverless solutions, as well as the advantages and disadvantages of both approaches.</vt:lpstr>
      <vt:lpstr>Speaker: Mike Potts  Lorem ipsum bacon</vt:lpstr>
      <vt:lpstr>Get $200 free credit Start free with $200 in credit, and keep going with free options.  Try any Azure services Explore the cloud by trying out any combination of Azure services for 30 days.  Pay nothing at the end Your credit card information is used for identity verification, but you’ll never be charged unless you choose to subscribe.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SharePoint – The Future Starts Now</dc:title>
  <dc:subject>The New SharePoint – The Future Starts Now</dc:subject>
  <dc:creator>Mark.Kashman@microsoft.com</dc:creator>
  <cp:keywords>SharePoint; SharePoint Online</cp:keywords>
  <cp:lastModifiedBy>Hoag, Scott</cp:lastModifiedBy>
  <cp:revision>182</cp:revision>
  <dcterms:modified xsi:type="dcterms:W3CDTF">2017-04-18T18:21:17Z</dcterms:modified>
  <cp:category>Office 365;Cloud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0x0101007C2D5243692A1D44ACC89009E8EB2CB4</vt:lpwstr>
  </property>
  <property fmtid="{D5CDD505-2E9C-101B-9397-08002B2CF9AE}" pid="3" name="_dlc_DocIdItemGuid">
    <vt:lpwstr>38bf5aeb-b098-475d-bd4b-288471e66054</vt:lpwstr>
  </property>
</Properties>
</file>